
<file path=[Content_Types].xml><?xml version="1.0" encoding="utf-8"?>
<Types xmlns="http://schemas.openxmlformats.org/package/2006/content-types">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autoCompressPictures="0">
  <p:sldMasterIdLst>
    <p:sldMasterId id="2147483648" r:id="rId1"/>
  </p:sldMasterIdLst>
  <p:notesMasterIdLst>
    <p:notesMasterId r:id="rId18"/>
  </p:notesMasterIdLst>
  <p:sldIdLst>
    <p:sldId id="257" r:id="rId2"/>
    <p:sldId id="260" r:id="rId3"/>
    <p:sldId id="261" r:id="rId4"/>
    <p:sldId id="262" r:id="rId5"/>
    <p:sldId id="263" r:id="rId6"/>
    <p:sldId id="264" r:id="rId7"/>
    <p:sldId id="265" r:id="rId8"/>
    <p:sldId id="266" r:id="rId9"/>
    <p:sldId id="275" r:id="rId10"/>
    <p:sldId id="268" r:id="rId11"/>
    <p:sldId id="269" r:id="rId12"/>
    <p:sldId id="270" r:id="rId13"/>
    <p:sldId id="271" r:id="rId14"/>
    <p:sldId id="272" r:id="rId15"/>
    <p:sldId id="273" r:id="rId16"/>
    <p:sldId id="274" r:id="rId17"/>
  </p:sldIdLst>
  <p:sldSz cx="12192000" cy="6858000"/>
  <p:notesSz cx="6858000" cy="9144000"/>
  <p:embeddedFontLst>
    <p:embeddedFont>
      <p:font typeface="Calibri" panose="020F0502020204030204" pitchFamily="34" charset="0"/>
      <p:regular r:id="rId19"/>
      <p:bold r:id="rId20"/>
      <p:italic r:id="rId21"/>
      <p:boldItalic r:id="rId22"/>
    </p:embeddedFont>
    <p:embeddedFont>
      <p:font typeface="Calibri Light" panose="020F0302020204030204" pitchFamily="34" charset="0"/>
      <p:regular r:id="rId23"/>
      <p:italic r:id="rId24"/>
    </p:embeddedFont>
    <p:embeddedFont>
      <p:font typeface="Montserrat" pitchFamily="2" charset="77"/>
      <p:regular r:id="rId25"/>
      <p:bold r:id="rId26"/>
      <p:italic r:id="rId27"/>
      <p:boldItalic r:id="rId28"/>
    </p:embeddedFont>
    <p:embeddedFont>
      <p:font typeface="Montserrat " pitchFamily="2" charset="77"/>
      <p:regular r:id="rId29"/>
      <p:bold r:id="rId30"/>
      <p:italic r:id="rId31"/>
      <p:boldItalic r:id="rId32"/>
    </p:embeddedFont>
    <p:embeddedFont>
      <p:font typeface="Montserrat Medium" pitchFamily="2" charset="77"/>
      <p:regular r:id="rId33"/>
      <p:italic r:id="rId34"/>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794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41"/>
    <p:restoredTop sz="94651"/>
  </p:normalViewPr>
  <p:slideViewPr>
    <p:cSldViewPr snapToGrid="0" snapToObjects="1">
      <p:cViewPr varScale="1">
        <p:scale>
          <a:sx n="92" d="100"/>
          <a:sy n="92" d="100"/>
        </p:scale>
        <p:origin x="816" y="17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notesMaster" Target="notesMasters/notesMaster1.xml"/><Relationship Id="rId26" Type="http://schemas.openxmlformats.org/officeDocument/2006/relationships/font" Target="fonts/font8.fntdata"/><Relationship Id="rId21" Type="http://schemas.openxmlformats.org/officeDocument/2006/relationships/font" Target="fonts/font3.fntdata"/><Relationship Id="rId34" Type="http://schemas.openxmlformats.org/officeDocument/2006/relationships/font" Target="fonts/font16.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font" Target="fonts/font7.fntdata"/><Relationship Id="rId33" Type="http://schemas.openxmlformats.org/officeDocument/2006/relationships/font" Target="fonts/font15.fntdata"/><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font" Target="fonts/font2.fntdata"/><Relationship Id="rId29" Type="http://schemas.openxmlformats.org/officeDocument/2006/relationships/font" Target="fonts/font11.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6.fntdata"/><Relationship Id="rId32" Type="http://schemas.openxmlformats.org/officeDocument/2006/relationships/font" Target="fonts/font14.fntdata"/><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font" Target="fonts/font5.fntdata"/><Relationship Id="rId28" Type="http://schemas.openxmlformats.org/officeDocument/2006/relationships/font" Target="fonts/font10.fntdata"/><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font" Target="fonts/font1.fntdata"/><Relationship Id="rId31" Type="http://schemas.openxmlformats.org/officeDocument/2006/relationships/font" Target="fonts/font13.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font" Target="fonts/font4.fntdata"/><Relationship Id="rId27" Type="http://schemas.openxmlformats.org/officeDocument/2006/relationships/font" Target="fonts/font9.fntdata"/><Relationship Id="rId30" Type="http://schemas.openxmlformats.org/officeDocument/2006/relationships/font" Target="fonts/font12.fntdata"/><Relationship Id="rId35" Type="http://schemas.openxmlformats.org/officeDocument/2006/relationships/presProps" Target="presProps.xml"/><Relationship Id="rId8" Type="http://schemas.openxmlformats.org/officeDocument/2006/relationships/slide" Target="slides/slide7.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A4303A2-A03F-9246-BFAF-599540A8B1E7}" type="datetimeFigureOut">
              <a:rPr lang="en-US" smtClean="0"/>
              <a:t>12/9/19</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A2504AB-F552-0449-A328-F601C8D72F4F}" type="slidenum">
              <a:rPr lang="en-US" smtClean="0"/>
              <a:t>‹#›</a:t>
            </a:fld>
            <a:endParaRPr lang="en-US"/>
          </a:p>
        </p:txBody>
      </p:sp>
    </p:spTree>
    <p:extLst>
      <p:ext uri="{BB962C8B-B14F-4D97-AF65-F5344CB8AC3E}">
        <p14:creationId xmlns:p14="http://schemas.microsoft.com/office/powerpoint/2010/main" val="286414377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75E57486-B397-D145-AE68-A048ECB3022B}"/>
              </a:ext>
            </a:extLst>
          </p:cNvPr>
          <p:cNvPicPr>
            <a:picLocks noChangeAspect="1"/>
          </p:cNvPicPr>
          <p:nvPr userDrawn="1"/>
        </p:nvPicPr>
        <p:blipFill>
          <a:blip r:embed="rId2"/>
          <a:stretch>
            <a:fillRect/>
          </a:stretch>
        </p:blipFill>
        <p:spPr>
          <a:xfrm>
            <a:off x="-1" y="0"/>
            <a:ext cx="12178441" cy="6858000"/>
          </a:xfrm>
          <a:prstGeom prst="rect">
            <a:avLst/>
          </a:prstGeom>
        </p:spPr>
      </p:pic>
      <p:sp>
        <p:nvSpPr>
          <p:cNvPr id="2" name="Title 1">
            <a:extLst>
              <a:ext uri="{FF2B5EF4-FFF2-40B4-BE49-F238E27FC236}">
                <a16:creationId xmlns:a16="http://schemas.microsoft.com/office/drawing/2014/main" id="{BD8AEF1C-8A73-4741-AD03-603A5028459B}"/>
              </a:ext>
            </a:extLst>
          </p:cNvPr>
          <p:cNvSpPr>
            <a:spLocks noGrp="1"/>
          </p:cNvSpPr>
          <p:nvPr>
            <p:ph type="ctrTitle"/>
          </p:nvPr>
        </p:nvSpPr>
        <p:spPr>
          <a:xfrm>
            <a:off x="7678800" y="3304800"/>
            <a:ext cx="3985200" cy="1256400"/>
          </a:xfrm>
        </p:spPr>
        <p:txBody>
          <a:bodyPr anchor="b">
            <a:normAutofit/>
          </a:bodyPr>
          <a:lstStyle>
            <a:lvl1pPr algn="ctr">
              <a:defRPr sz="3600" b="1" i="0">
                <a:solidFill>
                  <a:srgbClr val="FF7949"/>
                </a:solidFill>
                <a:latin typeface="Montserrat Medium" pitchFamily="2" charset="77"/>
              </a:defRPr>
            </a:lvl1pPr>
          </a:lstStyle>
          <a:p>
            <a:r>
              <a:rPr lang="en-GB"/>
              <a:t>Click to edit Master title style</a:t>
            </a:r>
            <a:endParaRPr lang="en-US" dirty="0"/>
          </a:p>
        </p:txBody>
      </p:sp>
      <p:sp>
        <p:nvSpPr>
          <p:cNvPr id="3" name="Subtitle 2">
            <a:extLst>
              <a:ext uri="{FF2B5EF4-FFF2-40B4-BE49-F238E27FC236}">
                <a16:creationId xmlns:a16="http://schemas.microsoft.com/office/drawing/2014/main" id="{DF74AFB2-377C-B54D-BF40-93D0B1B0777C}"/>
              </a:ext>
            </a:extLst>
          </p:cNvPr>
          <p:cNvSpPr>
            <a:spLocks noGrp="1"/>
          </p:cNvSpPr>
          <p:nvPr>
            <p:ph type="subTitle" idx="1"/>
          </p:nvPr>
        </p:nvSpPr>
        <p:spPr>
          <a:xfrm>
            <a:off x="7678800" y="4993200"/>
            <a:ext cx="3985200" cy="435600"/>
          </a:xfrm>
        </p:spPr>
        <p:txBody>
          <a:bodyPr>
            <a:normAutofit/>
          </a:bodyPr>
          <a:lstStyle>
            <a:lvl1pPr marL="0" indent="0" algn="ctr">
              <a:buNone/>
              <a:defRPr sz="2700" b="0" i="0">
                <a:solidFill>
                  <a:schemeClr val="accent1"/>
                </a:solidFill>
                <a:latin typeface="Montserrat" pitchFamily="2" charset="77"/>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dirty="0"/>
          </a:p>
        </p:txBody>
      </p:sp>
      <p:sp>
        <p:nvSpPr>
          <p:cNvPr id="7" name="object 3">
            <a:extLst>
              <a:ext uri="{FF2B5EF4-FFF2-40B4-BE49-F238E27FC236}">
                <a16:creationId xmlns:a16="http://schemas.microsoft.com/office/drawing/2014/main" id="{B3274AB4-F577-B34B-B23B-B40C37A99916}"/>
              </a:ext>
            </a:extLst>
          </p:cNvPr>
          <p:cNvSpPr/>
          <p:nvPr userDrawn="1"/>
        </p:nvSpPr>
        <p:spPr>
          <a:xfrm>
            <a:off x="7864685" y="1963762"/>
            <a:ext cx="2358870" cy="880967"/>
          </a:xfrm>
          <a:prstGeom prst="rect">
            <a:avLst/>
          </a:prstGeom>
          <a:blipFill>
            <a:blip r:embed="rId3" cstate="print"/>
            <a:stretch>
              <a:fillRect/>
            </a:stretch>
          </a:blipFill>
        </p:spPr>
        <p:txBody>
          <a:bodyPr wrap="square" lIns="0" tIns="0" rIns="0" bIns="0" rtlCol="0"/>
          <a:lstStyle/>
          <a:p>
            <a:endParaRPr/>
          </a:p>
        </p:txBody>
      </p:sp>
      <p:sp>
        <p:nvSpPr>
          <p:cNvPr id="10" name="object 6">
            <a:extLst>
              <a:ext uri="{FF2B5EF4-FFF2-40B4-BE49-F238E27FC236}">
                <a16:creationId xmlns:a16="http://schemas.microsoft.com/office/drawing/2014/main" id="{0E8A5640-8FC6-8642-9F0D-E4BBE6D57AC3}"/>
              </a:ext>
            </a:extLst>
          </p:cNvPr>
          <p:cNvSpPr/>
          <p:nvPr userDrawn="1"/>
        </p:nvSpPr>
        <p:spPr>
          <a:xfrm>
            <a:off x="7678942" y="4878514"/>
            <a:ext cx="3929379" cy="0"/>
          </a:xfrm>
          <a:custGeom>
            <a:avLst/>
            <a:gdLst/>
            <a:ahLst/>
            <a:cxnLst/>
            <a:rect l="l" t="t" r="r" b="b"/>
            <a:pathLst>
              <a:path w="3929379">
                <a:moveTo>
                  <a:pt x="0" y="0"/>
                </a:moveTo>
                <a:lnTo>
                  <a:pt x="3928910" y="0"/>
                </a:lnTo>
              </a:path>
            </a:pathLst>
          </a:custGeom>
          <a:ln w="9525">
            <a:solidFill>
              <a:srgbClr val="006CAF"/>
            </a:solidFill>
          </a:ln>
        </p:spPr>
        <p:txBody>
          <a:bodyPr wrap="square" lIns="0" tIns="0" rIns="0" bIns="0" rtlCol="0"/>
          <a:lstStyle/>
          <a:p>
            <a:endParaRPr/>
          </a:p>
        </p:txBody>
      </p:sp>
      <p:sp>
        <p:nvSpPr>
          <p:cNvPr id="11" name="object 7">
            <a:extLst>
              <a:ext uri="{FF2B5EF4-FFF2-40B4-BE49-F238E27FC236}">
                <a16:creationId xmlns:a16="http://schemas.microsoft.com/office/drawing/2014/main" id="{42D70AF2-EB00-2A45-9E2E-5363BC408490}"/>
              </a:ext>
            </a:extLst>
          </p:cNvPr>
          <p:cNvSpPr/>
          <p:nvPr userDrawn="1"/>
        </p:nvSpPr>
        <p:spPr>
          <a:xfrm>
            <a:off x="7678942" y="5525244"/>
            <a:ext cx="3929379" cy="0"/>
          </a:xfrm>
          <a:custGeom>
            <a:avLst/>
            <a:gdLst/>
            <a:ahLst/>
            <a:cxnLst/>
            <a:rect l="l" t="t" r="r" b="b"/>
            <a:pathLst>
              <a:path w="3929379">
                <a:moveTo>
                  <a:pt x="0" y="0"/>
                </a:moveTo>
                <a:lnTo>
                  <a:pt x="3928910" y="0"/>
                </a:lnTo>
              </a:path>
            </a:pathLst>
          </a:custGeom>
          <a:ln w="9525">
            <a:solidFill>
              <a:srgbClr val="006CAF"/>
            </a:solidFill>
          </a:ln>
        </p:spPr>
        <p:txBody>
          <a:bodyPr wrap="square" lIns="0" tIns="0" rIns="0" bIns="0" rtlCol="0"/>
          <a:lstStyle/>
          <a:p>
            <a:endParaRPr/>
          </a:p>
        </p:txBody>
      </p:sp>
      <p:sp>
        <p:nvSpPr>
          <p:cNvPr id="13" name="TextBox 12">
            <a:extLst>
              <a:ext uri="{FF2B5EF4-FFF2-40B4-BE49-F238E27FC236}">
                <a16:creationId xmlns:a16="http://schemas.microsoft.com/office/drawing/2014/main" id="{511B9A09-5929-1042-BCFC-D72AD62F68BD}"/>
              </a:ext>
            </a:extLst>
          </p:cNvPr>
          <p:cNvSpPr txBox="1"/>
          <p:nvPr userDrawn="1"/>
        </p:nvSpPr>
        <p:spPr>
          <a:xfrm>
            <a:off x="7678942" y="5729957"/>
            <a:ext cx="3122408" cy="307777"/>
          </a:xfrm>
          <a:prstGeom prst="rect">
            <a:avLst/>
          </a:prstGeom>
          <a:noFill/>
        </p:spPr>
        <p:txBody>
          <a:bodyPr wrap="square" rtlCol="0">
            <a:spAutoFit/>
          </a:bodyPr>
          <a:lstStyle/>
          <a:p>
            <a:r>
              <a:rPr lang="en-US" sz="1400" dirty="0" err="1">
                <a:solidFill>
                  <a:srgbClr val="006BB0"/>
                </a:solidFill>
                <a:latin typeface="Montserrat" panose="00000500000000000000" pitchFamily="2" charset="0"/>
              </a:rPr>
              <a:t>www.agilenetsystems.com</a:t>
            </a:r>
            <a:endParaRPr lang="en-US" sz="1400" dirty="0">
              <a:solidFill>
                <a:srgbClr val="006BB0"/>
              </a:solidFill>
              <a:latin typeface="Montserrat" panose="00000500000000000000" pitchFamily="2" charset="0"/>
            </a:endParaRPr>
          </a:p>
        </p:txBody>
      </p:sp>
    </p:spTree>
    <p:extLst>
      <p:ext uri="{BB962C8B-B14F-4D97-AF65-F5344CB8AC3E}">
        <p14:creationId xmlns:p14="http://schemas.microsoft.com/office/powerpoint/2010/main" val="161429261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5_Custom Layout">
    <p:spTree>
      <p:nvGrpSpPr>
        <p:cNvPr id="1" name=""/>
        <p:cNvGrpSpPr/>
        <p:nvPr/>
      </p:nvGrpSpPr>
      <p:grpSpPr>
        <a:xfrm>
          <a:off x="0" y="0"/>
          <a:ext cx="0" cy="0"/>
          <a:chOff x="0" y="0"/>
          <a:chExt cx="0" cy="0"/>
        </a:xfrm>
      </p:grpSpPr>
      <p:sp>
        <p:nvSpPr>
          <p:cNvPr id="9" name="object 2">
            <a:extLst>
              <a:ext uri="{FF2B5EF4-FFF2-40B4-BE49-F238E27FC236}">
                <a16:creationId xmlns:a16="http://schemas.microsoft.com/office/drawing/2014/main" id="{69DF3153-7B4E-D04C-9D09-2B169610DB89}"/>
              </a:ext>
            </a:extLst>
          </p:cNvPr>
          <p:cNvSpPr/>
          <p:nvPr userDrawn="1"/>
        </p:nvSpPr>
        <p:spPr>
          <a:xfrm>
            <a:off x="0" y="0"/>
            <a:ext cx="12189460" cy="6858000"/>
          </a:xfrm>
          <a:custGeom>
            <a:avLst/>
            <a:gdLst/>
            <a:ahLst/>
            <a:cxnLst/>
            <a:rect l="l" t="t" r="r" b="b"/>
            <a:pathLst>
              <a:path w="12189460" h="6858000">
                <a:moveTo>
                  <a:pt x="0" y="6858000"/>
                </a:moveTo>
                <a:lnTo>
                  <a:pt x="12188952" y="6858000"/>
                </a:lnTo>
                <a:lnTo>
                  <a:pt x="12188952" y="0"/>
                </a:lnTo>
                <a:lnTo>
                  <a:pt x="0" y="0"/>
                </a:lnTo>
                <a:lnTo>
                  <a:pt x="0" y="6858000"/>
                </a:lnTo>
                <a:close/>
              </a:path>
            </a:pathLst>
          </a:custGeom>
          <a:solidFill>
            <a:srgbClr val="0C4089"/>
          </a:solidFill>
          <a:ln>
            <a:solidFill>
              <a:srgbClr val="032F6F"/>
            </a:solidFill>
          </a:ln>
        </p:spPr>
        <p:txBody>
          <a:bodyPr wrap="square" lIns="0" tIns="0" rIns="0" bIns="0" rtlCol="0"/>
          <a:lstStyle/>
          <a:p>
            <a:endParaRPr/>
          </a:p>
        </p:txBody>
      </p:sp>
      <p:sp>
        <p:nvSpPr>
          <p:cNvPr id="2" name="Title 1">
            <a:extLst>
              <a:ext uri="{FF2B5EF4-FFF2-40B4-BE49-F238E27FC236}">
                <a16:creationId xmlns:a16="http://schemas.microsoft.com/office/drawing/2014/main" id="{ED685D4D-F593-A844-B514-18A16D2B517B}"/>
              </a:ext>
            </a:extLst>
          </p:cNvPr>
          <p:cNvSpPr>
            <a:spLocks noGrp="1"/>
          </p:cNvSpPr>
          <p:nvPr>
            <p:ph type="title" hasCustomPrompt="1"/>
          </p:nvPr>
        </p:nvSpPr>
        <p:spPr>
          <a:xfrm>
            <a:off x="730800" y="460800"/>
            <a:ext cx="10515600" cy="475200"/>
          </a:xfrm>
        </p:spPr>
        <p:txBody>
          <a:bodyPr>
            <a:normAutofit/>
          </a:bodyPr>
          <a:lstStyle>
            <a:lvl1pPr marL="12700" algn="l">
              <a:lnSpc>
                <a:spcPct val="100000"/>
              </a:lnSpc>
              <a:spcBef>
                <a:spcPts val="100"/>
              </a:spcBef>
              <a:defRPr sz="3000" b="0">
                <a:latin typeface="Montserrat" pitchFamily="2" charset="77"/>
              </a:defRPr>
            </a:lvl1pPr>
          </a:lstStyle>
          <a:p>
            <a:pPr marL="12700">
              <a:lnSpc>
                <a:spcPct val="100000"/>
              </a:lnSpc>
              <a:spcBef>
                <a:spcPts val="100"/>
              </a:spcBef>
            </a:pPr>
            <a:r>
              <a:rPr lang="en-IN" sz="3200" dirty="0">
                <a:solidFill>
                  <a:srgbClr val="FFFFFF"/>
                </a:solidFill>
                <a:latin typeface="Montserrat "/>
                <a:cs typeface="Calibri"/>
              </a:rPr>
              <a:t>LOREM </a:t>
            </a:r>
            <a:r>
              <a:rPr lang="en-IN" sz="3200" b="1" dirty="0">
                <a:solidFill>
                  <a:srgbClr val="5CCCFF"/>
                </a:solidFill>
                <a:latin typeface="Montserrat "/>
              </a:rPr>
              <a:t>IPSUM</a:t>
            </a:r>
            <a:endParaRPr lang="en-IN" sz="3200" b="1" dirty="0">
              <a:latin typeface="Montserrat "/>
              <a:cs typeface="Calibri"/>
            </a:endParaRPr>
          </a:p>
        </p:txBody>
      </p:sp>
      <p:sp>
        <p:nvSpPr>
          <p:cNvPr id="6" name="object 22">
            <a:extLst>
              <a:ext uri="{FF2B5EF4-FFF2-40B4-BE49-F238E27FC236}">
                <a16:creationId xmlns:a16="http://schemas.microsoft.com/office/drawing/2014/main" id="{26D0948F-97AA-AE45-9FBE-81BE3867D234}"/>
              </a:ext>
            </a:extLst>
          </p:cNvPr>
          <p:cNvSpPr/>
          <p:nvPr userDrawn="1"/>
        </p:nvSpPr>
        <p:spPr>
          <a:xfrm>
            <a:off x="11574570" y="6321730"/>
            <a:ext cx="382111" cy="352950"/>
          </a:xfrm>
          <a:prstGeom prst="rect">
            <a:avLst/>
          </a:prstGeom>
          <a:blipFill>
            <a:blip r:embed="rId2" cstate="print"/>
            <a:stretch>
              <a:fillRect/>
            </a:stretch>
          </a:blipFill>
        </p:spPr>
        <p:txBody>
          <a:bodyPr wrap="square" lIns="0" tIns="0" rIns="0" bIns="0" rtlCol="0"/>
          <a:lstStyle/>
          <a:p>
            <a:endParaRPr/>
          </a:p>
        </p:txBody>
      </p:sp>
      <p:sp>
        <p:nvSpPr>
          <p:cNvPr id="11" name="object 20">
            <a:extLst>
              <a:ext uri="{FF2B5EF4-FFF2-40B4-BE49-F238E27FC236}">
                <a16:creationId xmlns:a16="http://schemas.microsoft.com/office/drawing/2014/main" id="{38D33383-41A5-9544-80A2-DC7C35496992}"/>
              </a:ext>
            </a:extLst>
          </p:cNvPr>
          <p:cNvSpPr/>
          <p:nvPr userDrawn="1"/>
        </p:nvSpPr>
        <p:spPr>
          <a:xfrm>
            <a:off x="757936" y="1131472"/>
            <a:ext cx="485775" cy="0"/>
          </a:xfrm>
          <a:custGeom>
            <a:avLst/>
            <a:gdLst/>
            <a:ahLst/>
            <a:cxnLst/>
            <a:rect l="l" t="t" r="r" b="b"/>
            <a:pathLst>
              <a:path w="485775">
                <a:moveTo>
                  <a:pt x="0" y="0"/>
                </a:moveTo>
                <a:lnTo>
                  <a:pt x="485648" y="0"/>
                </a:lnTo>
              </a:path>
            </a:pathLst>
          </a:custGeom>
          <a:ln w="25400">
            <a:solidFill>
              <a:srgbClr val="019BE0"/>
            </a:solidFill>
          </a:ln>
        </p:spPr>
        <p:txBody>
          <a:bodyPr wrap="square" lIns="0" tIns="0" rIns="0" bIns="0" rtlCol="0"/>
          <a:lstStyle/>
          <a:p>
            <a:endParaRPr>
              <a:latin typeface="Montserrat" panose="00000500000000000000" pitchFamily="2" charset="0"/>
            </a:endParaRPr>
          </a:p>
        </p:txBody>
      </p:sp>
      <p:sp>
        <p:nvSpPr>
          <p:cNvPr id="12" name="Slide Number Placeholder 5">
            <a:extLst>
              <a:ext uri="{FF2B5EF4-FFF2-40B4-BE49-F238E27FC236}">
                <a16:creationId xmlns:a16="http://schemas.microsoft.com/office/drawing/2014/main" id="{14B9FDA8-AD28-1C44-9876-4CC5C4F103E5}"/>
              </a:ext>
            </a:extLst>
          </p:cNvPr>
          <p:cNvSpPr>
            <a:spLocks noGrp="1"/>
          </p:cNvSpPr>
          <p:nvPr>
            <p:ph type="sldNum" sz="quarter" idx="12"/>
          </p:nvPr>
        </p:nvSpPr>
        <p:spPr>
          <a:xfrm>
            <a:off x="11098800" y="6393600"/>
            <a:ext cx="381600" cy="365125"/>
          </a:xfrm>
        </p:spPr>
        <p:txBody>
          <a:bodyPr/>
          <a:lstStyle>
            <a:lvl1pPr>
              <a:defRPr sz="800">
                <a:solidFill>
                  <a:schemeClr val="bg1">
                    <a:lumMod val="65000"/>
                  </a:schemeClr>
                </a:solidFill>
                <a:latin typeface="Montserrat" pitchFamily="2" charset="77"/>
              </a:defRPr>
            </a:lvl1pPr>
          </a:lstStyle>
          <a:p>
            <a:fld id="{303A093A-7E6B-5C40-AA0D-E47B16434F1F}" type="slidenum">
              <a:rPr lang="en-US" smtClean="0"/>
              <a:pPr/>
              <a:t>‹#›</a:t>
            </a:fld>
            <a:endParaRPr lang="en-US" dirty="0"/>
          </a:p>
        </p:txBody>
      </p:sp>
      <p:sp>
        <p:nvSpPr>
          <p:cNvPr id="13" name="TextBox 12">
            <a:extLst>
              <a:ext uri="{FF2B5EF4-FFF2-40B4-BE49-F238E27FC236}">
                <a16:creationId xmlns:a16="http://schemas.microsoft.com/office/drawing/2014/main" id="{7DBCA65A-50F7-C54C-ADEF-A7C6F74A8F4C}"/>
              </a:ext>
            </a:extLst>
          </p:cNvPr>
          <p:cNvSpPr txBox="1"/>
          <p:nvPr userDrawn="1"/>
        </p:nvSpPr>
        <p:spPr>
          <a:xfrm>
            <a:off x="354611" y="6486804"/>
            <a:ext cx="3244799" cy="20005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N" sz="700" dirty="0">
                <a:solidFill>
                  <a:schemeClr val="bg1">
                    <a:lumMod val="65000"/>
                  </a:schemeClr>
                </a:solidFill>
                <a:latin typeface="Montserrat" pitchFamily="2" charset="77"/>
              </a:rPr>
              <a:t>Copyright © 2019 | </a:t>
            </a:r>
            <a:r>
              <a:rPr lang="en-IN" sz="700" dirty="0">
                <a:solidFill>
                  <a:srgbClr val="2A97D4"/>
                </a:solidFill>
                <a:latin typeface="Montserrat" pitchFamily="2" charset="77"/>
                <a:cs typeface="Calibri"/>
              </a:rPr>
              <a:t>AGILE NETWORKS SYSTEMS </a:t>
            </a:r>
            <a:r>
              <a:rPr lang="en-IN" sz="700" dirty="0">
                <a:solidFill>
                  <a:schemeClr val="bg1">
                    <a:lumMod val="65000"/>
                  </a:schemeClr>
                </a:solidFill>
                <a:latin typeface="Montserrat" pitchFamily="2" charset="77"/>
              </a:rPr>
              <a:t>| All Rights Reserved</a:t>
            </a:r>
          </a:p>
        </p:txBody>
      </p:sp>
      <p:sp>
        <p:nvSpPr>
          <p:cNvPr id="10" name="object 23">
            <a:extLst>
              <a:ext uri="{FF2B5EF4-FFF2-40B4-BE49-F238E27FC236}">
                <a16:creationId xmlns:a16="http://schemas.microsoft.com/office/drawing/2014/main" id="{ACA76F71-0764-8D4F-8383-45ADF9A9B088}"/>
              </a:ext>
            </a:extLst>
          </p:cNvPr>
          <p:cNvSpPr/>
          <p:nvPr userDrawn="1"/>
        </p:nvSpPr>
        <p:spPr>
          <a:xfrm flipV="1">
            <a:off x="3599410" y="6515711"/>
            <a:ext cx="7507187" cy="61561"/>
          </a:xfrm>
          <a:custGeom>
            <a:avLst/>
            <a:gdLst/>
            <a:ahLst/>
            <a:cxnLst/>
            <a:rect l="l" t="t" r="r" b="b"/>
            <a:pathLst>
              <a:path w="7635875">
                <a:moveTo>
                  <a:pt x="0" y="0"/>
                </a:moveTo>
                <a:lnTo>
                  <a:pt x="7635748" y="0"/>
                </a:lnTo>
              </a:path>
            </a:pathLst>
          </a:custGeom>
          <a:ln w="63500" cap="rnd">
            <a:solidFill>
              <a:srgbClr val="032F6F"/>
            </a:solidFill>
          </a:ln>
        </p:spPr>
        <p:txBody>
          <a:bodyPr wrap="square" lIns="0" tIns="0" rIns="0" bIns="0" rtlCol="0"/>
          <a:lstStyle/>
          <a:p>
            <a:endParaRPr/>
          </a:p>
        </p:txBody>
      </p:sp>
      <p:sp>
        <p:nvSpPr>
          <p:cNvPr id="14" name="Content Placeholder 2">
            <a:extLst>
              <a:ext uri="{FF2B5EF4-FFF2-40B4-BE49-F238E27FC236}">
                <a16:creationId xmlns:a16="http://schemas.microsoft.com/office/drawing/2014/main" id="{354C9C85-D730-0645-8ADE-C3E6047822C0}"/>
              </a:ext>
            </a:extLst>
          </p:cNvPr>
          <p:cNvSpPr>
            <a:spLocks noGrp="1"/>
          </p:cNvSpPr>
          <p:nvPr>
            <p:ph sz="half" idx="1"/>
          </p:nvPr>
        </p:nvSpPr>
        <p:spPr>
          <a:xfrm>
            <a:off x="730800" y="1326945"/>
            <a:ext cx="5181600" cy="4788457"/>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16" name="Content Placeholder 3">
            <a:extLst>
              <a:ext uri="{FF2B5EF4-FFF2-40B4-BE49-F238E27FC236}">
                <a16:creationId xmlns:a16="http://schemas.microsoft.com/office/drawing/2014/main" id="{2497EABB-FF85-014A-959C-55CE16306084}"/>
              </a:ext>
            </a:extLst>
          </p:cNvPr>
          <p:cNvSpPr>
            <a:spLocks noGrp="1"/>
          </p:cNvSpPr>
          <p:nvPr>
            <p:ph sz="half" idx="2"/>
          </p:nvPr>
        </p:nvSpPr>
        <p:spPr>
          <a:xfrm>
            <a:off x="6064800" y="1326945"/>
            <a:ext cx="5181600" cy="4788457"/>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extLst>
      <p:ext uri="{BB962C8B-B14F-4D97-AF65-F5344CB8AC3E}">
        <p14:creationId xmlns:p14="http://schemas.microsoft.com/office/powerpoint/2010/main" val="215181018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3_Title Slide">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B67DACAA-C349-F649-9FE2-5832C690B8E0}"/>
              </a:ext>
            </a:extLst>
          </p:cNvPr>
          <p:cNvPicPr>
            <a:picLocks noChangeAspect="1"/>
          </p:cNvPicPr>
          <p:nvPr userDrawn="1"/>
        </p:nvPicPr>
        <p:blipFill>
          <a:blip r:embed="rId2"/>
          <a:stretch>
            <a:fillRect/>
          </a:stretch>
        </p:blipFill>
        <p:spPr>
          <a:xfrm>
            <a:off x="-14288" y="-57153"/>
            <a:ext cx="12206288" cy="6986590"/>
          </a:xfrm>
          <a:prstGeom prst="rect">
            <a:avLst/>
          </a:prstGeom>
        </p:spPr>
      </p:pic>
      <p:sp>
        <p:nvSpPr>
          <p:cNvPr id="2" name="Title 1">
            <a:extLst>
              <a:ext uri="{FF2B5EF4-FFF2-40B4-BE49-F238E27FC236}">
                <a16:creationId xmlns:a16="http://schemas.microsoft.com/office/drawing/2014/main" id="{BD8AEF1C-8A73-4741-AD03-603A5028459B}"/>
              </a:ext>
            </a:extLst>
          </p:cNvPr>
          <p:cNvSpPr>
            <a:spLocks noGrp="1"/>
          </p:cNvSpPr>
          <p:nvPr>
            <p:ph type="ctrTitle" hasCustomPrompt="1"/>
          </p:nvPr>
        </p:nvSpPr>
        <p:spPr>
          <a:xfrm>
            <a:off x="7999200" y="2530800"/>
            <a:ext cx="3207600" cy="1890000"/>
          </a:xfrm>
        </p:spPr>
        <p:txBody>
          <a:bodyPr lIns="0" rIns="0" anchor="b">
            <a:noAutofit/>
          </a:bodyPr>
          <a:lstStyle>
            <a:lvl1pPr algn="ctr">
              <a:defRPr sz="6800" b="1" i="0">
                <a:solidFill>
                  <a:srgbClr val="FF7949"/>
                </a:solidFill>
                <a:latin typeface="Montserrat Medium" pitchFamily="2" charset="77"/>
              </a:defRPr>
            </a:lvl1pPr>
          </a:lstStyle>
          <a:p>
            <a:r>
              <a:rPr lang="en-US" dirty="0"/>
              <a:t>BREAK SLIDE</a:t>
            </a:r>
          </a:p>
        </p:txBody>
      </p:sp>
      <p:sp>
        <p:nvSpPr>
          <p:cNvPr id="9" name="object 6">
            <a:extLst>
              <a:ext uri="{FF2B5EF4-FFF2-40B4-BE49-F238E27FC236}">
                <a16:creationId xmlns:a16="http://schemas.microsoft.com/office/drawing/2014/main" id="{7145019B-2B00-CA4F-AE32-485FA5596453}"/>
              </a:ext>
            </a:extLst>
          </p:cNvPr>
          <p:cNvSpPr/>
          <p:nvPr userDrawn="1"/>
        </p:nvSpPr>
        <p:spPr>
          <a:xfrm flipV="1">
            <a:off x="8074019" y="2323750"/>
            <a:ext cx="3041394" cy="178541"/>
          </a:xfrm>
          <a:custGeom>
            <a:avLst/>
            <a:gdLst/>
            <a:ahLst/>
            <a:cxnLst/>
            <a:rect l="l" t="t" r="r" b="b"/>
            <a:pathLst>
              <a:path w="3929379">
                <a:moveTo>
                  <a:pt x="0" y="0"/>
                </a:moveTo>
                <a:lnTo>
                  <a:pt x="3928910" y="0"/>
                </a:lnTo>
              </a:path>
            </a:pathLst>
          </a:custGeom>
          <a:ln w="9525">
            <a:solidFill>
              <a:srgbClr val="006CAF"/>
            </a:solidFill>
          </a:ln>
        </p:spPr>
        <p:txBody>
          <a:bodyPr wrap="square" lIns="0" tIns="0" rIns="0" bIns="0" rtlCol="0"/>
          <a:lstStyle/>
          <a:p>
            <a:endParaRPr/>
          </a:p>
        </p:txBody>
      </p:sp>
      <p:sp>
        <p:nvSpPr>
          <p:cNvPr id="14" name="object 6">
            <a:extLst>
              <a:ext uri="{FF2B5EF4-FFF2-40B4-BE49-F238E27FC236}">
                <a16:creationId xmlns:a16="http://schemas.microsoft.com/office/drawing/2014/main" id="{22218539-5B70-3941-85BB-4D3B8E5F987E}"/>
              </a:ext>
            </a:extLst>
          </p:cNvPr>
          <p:cNvSpPr/>
          <p:nvPr userDrawn="1"/>
        </p:nvSpPr>
        <p:spPr>
          <a:xfrm flipV="1">
            <a:off x="8074019" y="4177168"/>
            <a:ext cx="3041394" cy="178541"/>
          </a:xfrm>
          <a:custGeom>
            <a:avLst/>
            <a:gdLst/>
            <a:ahLst/>
            <a:cxnLst/>
            <a:rect l="l" t="t" r="r" b="b"/>
            <a:pathLst>
              <a:path w="3929379">
                <a:moveTo>
                  <a:pt x="0" y="0"/>
                </a:moveTo>
                <a:lnTo>
                  <a:pt x="3928910" y="0"/>
                </a:lnTo>
              </a:path>
            </a:pathLst>
          </a:custGeom>
          <a:ln w="9525">
            <a:solidFill>
              <a:srgbClr val="006CAF"/>
            </a:solidFill>
          </a:ln>
        </p:spPr>
        <p:txBody>
          <a:bodyPr wrap="square" lIns="0" tIns="0" rIns="0" bIns="0" rtlCol="0"/>
          <a:lstStyle/>
          <a:p>
            <a:endParaRPr/>
          </a:p>
        </p:txBody>
      </p:sp>
    </p:spTree>
    <p:extLst>
      <p:ext uri="{BB962C8B-B14F-4D97-AF65-F5344CB8AC3E}">
        <p14:creationId xmlns:p14="http://schemas.microsoft.com/office/powerpoint/2010/main" val="240163437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reserve="1">
  <p:cSld name="1_Title Slide">
    <p:spTree>
      <p:nvGrpSpPr>
        <p:cNvPr id="1" name=""/>
        <p:cNvGrpSpPr/>
        <p:nvPr/>
      </p:nvGrpSpPr>
      <p:grpSpPr>
        <a:xfrm>
          <a:off x="0" y="0"/>
          <a:ext cx="0" cy="0"/>
          <a:chOff x="0" y="0"/>
          <a:chExt cx="0" cy="0"/>
        </a:xfrm>
      </p:grpSpPr>
      <p:pic>
        <p:nvPicPr>
          <p:cNvPr id="5" name="Picture 4" descr="A picture containing electronics&#10;&#10;Description automatically generated">
            <a:extLst>
              <a:ext uri="{FF2B5EF4-FFF2-40B4-BE49-F238E27FC236}">
                <a16:creationId xmlns:a16="http://schemas.microsoft.com/office/drawing/2014/main" id="{F5B1C708-924A-724E-9A88-6120FCD750F8}"/>
              </a:ext>
            </a:extLst>
          </p:cNvPr>
          <p:cNvPicPr>
            <a:picLocks noChangeAspect="1"/>
          </p:cNvPicPr>
          <p:nvPr userDrawn="1"/>
        </p:nvPicPr>
        <p:blipFill>
          <a:blip r:embed="rId2"/>
          <a:stretch>
            <a:fillRect/>
          </a:stretch>
        </p:blipFill>
        <p:spPr>
          <a:xfrm>
            <a:off x="678" y="0"/>
            <a:ext cx="12190644" cy="6858000"/>
          </a:xfrm>
          <a:prstGeom prst="rect">
            <a:avLst/>
          </a:prstGeom>
        </p:spPr>
      </p:pic>
      <p:sp>
        <p:nvSpPr>
          <p:cNvPr id="2" name="Title 1">
            <a:extLst>
              <a:ext uri="{FF2B5EF4-FFF2-40B4-BE49-F238E27FC236}">
                <a16:creationId xmlns:a16="http://schemas.microsoft.com/office/drawing/2014/main" id="{BD8AEF1C-8A73-4741-AD03-603A5028459B}"/>
              </a:ext>
            </a:extLst>
          </p:cNvPr>
          <p:cNvSpPr>
            <a:spLocks noGrp="1"/>
          </p:cNvSpPr>
          <p:nvPr>
            <p:ph type="ctrTitle"/>
          </p:nvPr>
        </p:nvSpPr>
        <p:spPr>
          <a:xfrm>
            <a:off x="349200" y="3672000"/>
            <a:ext cx="4118400" cy="1256400"/>
          </a:xfrm>
        </p:spPr>
        <p:txBody>
          <a:bodyPr anchor="b">
            <a:normAutofit/>
          </a:bodyPr>
          <a:lstStyle>
            <a:lvl1pPr algn="ctr">
              <a:defRPr sz="3600" b="1" i="0">
                <a:solidFill>
                  <a:srgbClr val="FF7949"/>
                </a:solidFill>
                <a:latin typeface="Montserrat Medium" pitchFamily="2" charset="77"/>
              </a:defRPr>
            </a:lvl1pPr>
          </a:lstStyle>
          <a:p>
            <a:r>
              <a:rPr lang="en-GB"/>
              <a:t>Click to edit Master title style</a:t>
            </a:r>
            <a:endParaRPr lang="en-US" dirty="0"/>
          </a:p>
        </p:txBody>
      </p:sp>
      <p:sp>
        <p:nvSpPr>
          <p:cNvPr id="3" name="Subtitle 2">
            <a:extLst>
              <a:ext uri="{FF2B5EF4-FFF2-40B4-BE49-F238E27FC236}">
                <a16:creationId xmlns:a16="http://schemas.microsoft.com/office/drawing/2014/main" id="{DF74AFB2-377C-B54D-BF40-93D0B1B0777C}"/>
              </a:ext>
            </a:extLst>
          </p:cNvPr>
          <p:cNvSpPr>
            <a:spLocks noGrp="1"/>
          </p:cNvSpPr>
          <p:nvPr>
            <p:ph type="subTitle" idx="1"/>
          </p:nvPr>
        </p:nvSpPr>
        <p:spPr>
          <a:xfrm>
            <a:off x="349200" y="5364000"/>
            <a:ext cx="3744000" cy="396000"/>
          </a:xfrm>
        </p:spPr>
        <p:txBody>
          <a:bodyPr>
            <a:normAutofit/>
          </a:bodyPr>
          <a:lstStyle>
            <a:lvl1pPr marL="0" indent="0" algn="ctr">
              <a:buNone/>
              <a:defRPr sz="2700" b="0" i="0">
                <a:solidFill>
                  <a:schemeClr val="accent1"/>
                </a:solidFill>
                <a:latin typeface="Montserrat" pitchFamily="2" charset="77"/>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dirty="0"/>
          </a:p>
        </p:txBody>
      </p:sp>
      <p:sp>
        <p:nvSpPr>
          <p:cNvPr id="15" name="TextBox 14">
            <a:extLst>
              <a:ext uri="{FF2B5EF4-FFF2-40B4-BE49-F238E27FC236}">
                <a16:creationId xmlns:a16="http://schemas.microsoft.com/office/drawing/2014/main" id="{21B080F2-7963-1240-8300-E7628E259CC1}"/>
              </a:ext>
            </a:extLst>
          </p:cNvPr>
          <p:cNvSpPr txBox="1"/>
          <p:nvPr userDrawn="1"/>
        </p:nvSpPr>
        <p:spPr>
          <a:xfrm>
            <a:off x="349324" y="6097995"/>
            <a:ext cx="3643254" cy="307777"/>
          </a:xfrm>
          <a:prstGeom prst="rect">
            <a:avLst/>
          </a:prstGeom>
          <a:noFill/>
        </p:spPr>
        <p:txBody>
          <a:bodyPr wrap="square" rtlCol="0">
            <a:spAutoFit/>
          </a:bodyPr>
          <a:lstStyle/>
          <a:p>
            <a:r>
              <a:rPr lang="en-US" sz="1400" dirty="0" err="1">
                <a:solidFill>
                  <a:srgbClr val="006BB0"/>
                </a:solidFill>
                <a:latin typeface="Montserrat" panose="00000500000000000000" pitchFamily="2" charset="0"/>
              </a:rPr>
              <a:t>www.agilenetsystems.com</a:t>
            </a:r>
            <a:endParaRPr lang="en-US" sz="1400" dirty="0">
              <a:solidFill>
                <a:srgbClr val="006BB0"/>
              </a:solidFill>
              <a:latin typeface="Montserrat" panose="00000500000000000000" pitchFamily="2" charset="0"/>
            </a:endParaRPr>
          </a:p>
        </p:txBody>
      </p:sp>
    </p:spTree>
    <p:extLst>
      <p:ext uri="{BB962C8B-B14F-4D97-AF65-F5344CB8AC3E}">
        <p14:creationId xmlns:p14="http://schemas.microsoft.com/office/powerpoint/2010/main" val="98909883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reserve="1">
  <p:cSld name="2_Title Slide">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A85289B5-917A-5645-AADA-5DCBE56BE0D2}"/>
              </a:ext>
            </a:extLst>
          </p:cNvPr>
          <p:cNvPicPr>
            <a:picLocks noChangeAspect="1"/>
          </p:cNvPicPr>
          <p:nvPr userDrawn="1"/>
        </p:nvPicPr>
        <p:blipFill>
          <a:blip r:embed="rId2"/>
          <a:stretch>
            <a:fillRect/>
          </a:stretch>
        </p:blipFill>
        <p:spPr>
          <a:xfrm>
            <a:off x="-42865" y="-14288"/>
            <a:ext cx="12394684" cy="7029450"/>
          </a:xfrm>
          <a:prstGeom prst="rect">
            <a:avLst/>
          </a:prstGeom>
        </p:spPr>
      </p:pic>
      <p:sp>
        <p:nvSpPr>
          <p:cNvPr id="2" name="Title 1">
            <a:extLst>
              <a:ext uri="{FF2B5EF4-FFF2-40B4-BE49-F238E27FC236}">
                <a16:creationId xmlns:a16="http://schemas.microsoft.com/office/drawing/2014/main" id="{BD8AEF1C-8A73-4741-AD03-603A5028459B}"/>
              </a:ext>
            </a:extLst>
          </p:cNvPr>
          <p:cNvSpPr>
            <a:spLocks noGrp="1"/>
          </p:cNvSpPr>
          <p:nvPr>
            <p:ph type="ctrTitle"/>
          </p:nvPr>
        </p:nvSpPr>
        <p:spPr>
          <a:xfrm>
            <a:off x="349200" y="3672000"/>
            <a:ext cx="4118400" cy="1256400"/>
          </a:xfrm>
        </p:spPr>
        <p:txBody>
          <a:bodyPr anchor="b">
            <a:normAutofit/>
          </a:bodyPr>
          <a:lstStyle>
            <a:lvl1pPr algn="ctr">
              <a:defRPr sz="3600" b="1" i="0">
                <a:solidFill>
                  <a:schemeClr val="bg1"/>
                </a:solidFill>
                <a:latin typeface="Montserrat Medium" pitchFamily="2" charset="77"/>
              </a:defRPr>
            </a:lvl1pPr>
          </a:lstStyle>
          <a:p>
            <a:r>
              <a:rPr lang="en-GB"/>
              <a:t>Click to edit Master title style</a:t>
            </a:r>
            <a:endParaRPr lang="en-US" dirty="0"/>
          </a:p>
        </p:txBody>
      </p:sp>
      <p:sp>
        <p:nvSpPr>
          <p:cNvPr id="3" name="Subtitle 2">
            <a:extLst>
              <a:ext uri="{FF2B5EF4-FFF2-40B4-BE49-F238E27FC236}">
                <a16:creationId xmlns:a16="http://schemas.microsoft.com/office/drawing/2014/main" id="{DF74AFB2-377C-B54D-BF40-93D0B1B0777C}"/>
              </a:ext>
            </a:extLst>
          </p:cNvPr>
          <p:cNvSpPr>
            <a:spLocks noGrp="1"/>
          </p:cNvSpPr>
          <p:nvPr>
            <p:ph type="subTitle" idx="1"/>
          </p:nvPr>
        </p:nvSpPr>
        <p:spPr>
          <a:xfrm>
            <a:off x="349200" y="5364000"/>
            <a:ext cx="3744000" cy="396000"/>
          </a:xfrm>
        </p:spPr>
        <p:txBody>
          <a:bodyPr>
            <a:normAutofit/>
          </a:bodyPr>
          <a:lstStyle>
            <a:lvl1pPr marL="0" indent="0" algn="ctr">
              <a:buNone/>
              <a:defRPr sz="2700" b="0" i="0">
                <a:solidFill>
                  <a:schemeClr val="bg1"/>
                </a:solidFill>
                <a:latin typeface="Montserrat" pitchFamily="2" charset="77"/>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dirty="0"/>
          </a:p>
        </p:txBody>
      </p:sp>
      <p:sp>
        <p:nvSpPr>
          <p:cNvPr id="15" name="TextBox 14">
            <a:extLst>
              <a:ext uri="{FF2B5EF4-FFF2-40B4-BE49-F238E27FC236}">
                <a16:creationId xmlns:a16="http://schemas.microsoft.com/office/drawing/2014/main" id="{21B080F2-7963-1240-8300-E7628E259CC1}"/>
              </a:ext>
            </a:extLst>
          </p:cNvPr>
          <p:cNvSpPr txBox="1"/>
          <p:nvPr userDrawn="1"/>
        </p:nvSpPr>
        <p:spPr>
          <a:xfrm>
            <a:off x="349324" y="6097995"/>
            <a:ext cx="3643254" cy="307777"/>
          </a:xfrm>
          <a:prstGeom prst="rect">
            <a:avLst/>
          </a:prstGeom>
          <a:noFill/>
        </p:spPr>
        <p:txBody>
          <a:bodyPr wrap="square" rtlCol="0">
            <a:spAutoFit/>
          </a:bodyPr>
          <a:lstStyle/>
          <a:p>
            <a:r>
              <a:rPr lang="en-US" sz="1400" dirty="0" err="1">
                <a:solidFill>
                  <a:schemeClr val="bg1"/>
                </a:solidFill>
                <a:latin typeface="Montserrat" panose="00000500000000000000" pitchFamily="2" charset="0"/>
              </a:rPr>
              <a:t>www.agilenetsystems.com</a:t>
            </a:r>
            <a:endParaRPr lang="en-US" sz="1400" dirty="0">
              <a:solidFill>
                <a:schemeClr val="bg1"/>
              </a:solidFill>
              <a:latin typeface="Montserrat" panose="00000500000000000000" pitchFamily="2" charset="0"/>
            </a:endParaRPr>
          </a:p>
        </p:txBody>
      </p:sp>
    </p:spTree>
    <p:extLst>
      <p:ext uri="{BB962C8B-B14F-4D97-AF65-F5344CB8AC3E}">
        <p14:creationId xmlns:p14="http://schemas.microsoft.com/office/powerpoint/2010/main" val="65735587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6" name="object 22">
            <a:extLst>
              <a:ext uri="{FF2B5EF4-FFF2-40B4-BE49-F238E27FC236}">
                <a16:creationId xmlns:a16="http://schemas.microsoft.com/office/drawing/2014/main" id="{26D0948F-97AA-AE45-9FBE-81BE3867D234}"/>
              </a:ext>
            </a:extLst>
          </p:cNvPr>
          <p:cNvSpPr/>
          <p:nvPr userDrawn="1"/>
        </p:nvSpPr>
        <p:spPr>
          <a:xfrm>
            <a:off x="11574570" y="6321730"/>
            <a:ext cx="382111" cy="352950"/>
          </a:xfrm>
          <a:prstGeom prst="rect">
            <a:avLst/>
          </a:prstGeom>
          <a:blipFill>
            <a:blip r:embed="rId2" cstate="print"/>
            <a:stretch>
              <a:fillRect/>
            </a:stretch>
          </a:blipFill>
        </p:spPr>
        <p:txBody>
          <a:bodyPr wrap="square" lIns="0" tIns="0" rIns="0" bIns="0" rtlCol="0"/>
          <a:lstStyle/>
          <a:p>
            <a:endParaRPr/>
          </a:p>
        </p:txBody>
      </p:sp>
      <p:sp>
        <p:nvSpPr>
          <p:cNvPr id="7" name="object 23">
            <a:extLst>
              <a:ext uri="{FF2B5EF4-FFF2-40B4-BE49-F238E27FC236}">
                <a16:creationId xmlns:a16="http://schemas.microsoft.com/office/drawing/2014/main" id="{D31EED7D-C39E-5B4A-B7DA-A13FB2F410B1}"/>
              </a:ext>
            </a:extLst>
          </p:cNvPr>
          <p:cNvSpPr/>
          <p:nvPr userDrawn="1"/>
        </p:nvSpPr>
        <p:spPr>
          <a:xfrm flipV="1">
            <a:off x="3599410" y="6515711"/>
            <a:ext cx="7507187" cy="61561"/>
          </a:xfrm>
          <a:custGeom>
            <a:avLst/>
            <a:gdLst/>
            <a:ahLst/>
            <a:cxnLst/>
            <a:rect l="l" t="t" r="r" b="b"/>
            <a:pathLst>
              <a:path w="7635875">
                <a:moveTo>
                  <a:pt x="0" y="0"/>
                </a:moveTo>
                <a:lnTo>
                  <a:pt x="7635748" y="0"/>
                </a:lnTo>
              </a:path>
            </a:pathLst>
          </a:custGeom>
          <a:ln w="63500" cap="rnd">
            <a:solidFill>
              <a:srgbClr val="EFEFF0"/>
            </a:solidFill>
          </a:ln>
        </p:spPr>
        <p:txBody>
          <a:bodyPr wrap="square" lIns="0" tIns="0" rIns="0" bIns="0" rtlCol="0"/>
          <a:lstStyle/>
          <a:p>
            <a:endParaRPr/>
          </a:p>
        </p:txBody>
      </p:sp>
      <p:sp>
        <p:nvSpPr>
          <p:cNvPr id="12" name="Slide Number Placeholder 5">
            <a:extLst>
              <a:ext uri="{FF2B5EF4-FFF2-40B4-BE49-F238E27FC236}">
                <a16:creationId xmlns:a16="http://schemas.microsoft.com/office/drawing/2014/main" id="{14B9FDA8-AD28-1C44-9876-4CC5C4F103E5}"/>
              </a:ext>
            </a:extLst>
          </p:cNvPr>
          <p:cNvSpPr>
            <a:spLocks noGrp="1"/>
          </p:cNvSpPr>
          <p:nvPr>
            <p:ph type="sldNum" sz="quarter" idx="12"/>
          </p:nvPr>
        </p:nvSpPr>
        <p:spPr>
          <a:xfrm>
            <a:off x="11098800" y="6393600"/>
            <a:ext cx="381600" cy="365125"/>
          </a:xfrm>
        </p:spPr>
        <p:txBody>
          <a:bodyPr/>
          <a:lstStyle>
            <a:lvl1pPr>
              <a:defRPr sz="800">
                <a:latin typeface="Montserrat" pitchFamily="2" charset="77"/>
              </a:defRPr>
            </a:lvl1pPr>
          </a:lstStyle>
          <a:p>
            <a:fld id="{303A093A-7E6B-5C40-AA0D-E47B16434F1F}" type="slidenum">
              <a:rPr lang="en-US" smtClean="0"/>
              <a:pPr/>
              <a:t>‹#›</a:t>
            </a:fld>
            <a:endParaRPr lang="en-US" dirty="0"/>
          </a:p>
        </p:txBody>
      </p:sp>
      <p:sp>
        <p:nvSpPr>
          <p:cNvPr id="13" name="TextBox 12">
            <a:extLst>
              <a:ext uri="{FF2B5EF4-FFF2-40B4-BE49-F238E27FC236}">
                <a16:creationId xmlns:a16="http://schemas.microsoft.com/office/drawing/2014/main" id="{7DBCA65A-50F7-C54C-ADEF-A7C6F74A8F4C}"/>
              </a:ext>
            </a:extLst>
          </p:cNvPr>
          <p:cNvSpPr txBox="1"/>
          <p:nvPr userDrawn="1"/>
        </p:nvSpPr>
        <p:spPr>
          <a:xfrm>
            <a:off x="354611" y="6486804"/>
            <a:ext cx="3244799" cy="20005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N" sz="700" dirty="0">
                <a:solidFill>
                  <a:schemeClr val="bg1">
                    <a:lumMod val="65000"/>
                  </a:schemeClr>
                </a:solidFill>
                <a:latin typeface="Montserrat" pitchFamily="2" charset="77"/>
              </a:rPr>
              <a:t>Copyright © 2019 | </a:t>
            </a:r>
            <a:r>
              <a:rPr lang="en-IN" sz="700" dirty="0">
                <a:solidFill>
                  <a:srgbClr val="2A97D4"/>
                </a:solidFill>
                <a:latin typeface="Montserrat" pitchFamily="2" charset="77"/>
                <a:cs typeface="Calibri"/>
              </a:rPr>
              <a:t>AGILE NETWORKS SYSTEMS </a:t>
            </a:r>
            <a:r>
              <a:rPr lang="en-IN" sz="700" dirty="0">
                <a:solidFill>
                  <a:schemeClr val="bg1">
                    <a:lumMod val="65000"/>
                  </a:schemeClr>
                </a:solidFill>
                <a:latin typeface="Montserrat" pitchFamily="2" charset="77"/>
              </a:rPr>
              <a:t>| All Rights Reserved</a:t>
            </a:r>
          </a:p>
        </p:txBody>
      </p:sp>
    </p:spTree>
    <p:extLst>
      <p:ext uri="{BB962C8B-B14F-4D97-AF65-F5344CB8AC3E}">
        <p14:creationId xmlns:p14="http://schemas.microsoft.com/office/powerpoint/2010/main" val="241870572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685D4D-F593-A844-B514-18A16D2B517B}"/>
              </a:ext>
            </a:extLst>
          </p:cNvPr>
          <p:cNvSpPr>
            <a:spLocks noGrp="1"/>
          </p:cNvSpPr>
          <p:nvPr>
            <p:ph type="title" hasCustomPrompt="1"/>
          </p:nvPr>
        </p:nvSpPr>
        <p:spPr>
          <a:xfrm>
            <a:off x="730800" y="460800"/>
            <a:ext cx="10515600" cy="475200"/>
          </a:xfrm>
        </p:spPr>
        <p:txBody>
          <a:bodyPr>
            <a:normAutofit/>
          </a:bodyPr>
          <a:lstStyle>
            <a:lvl1pPr marL="12700" algn="l">
              <a:lnSpc>
                <a:spcPct val="100000"/>
              </a:lnSpc>
              <a:spcBef>
                <a:spcPts val="100"/>
              </a:spcBef>
              <a:defRPr sz="3000" b="0">
                <a:latin typeface="Montserrat" pitchFamily="2" charset="77"/>
              </a:defRPr>
            </a:lvl1pPr>
          </a:lstStyle>
          <a:p>
            <a:pPr marL="12700" algn="l">
              <a:lnSpc>
                <a:spcPct val="100000"/>
              </a:lnSpc>
              <a:spcBef>
                <a:spcPts val="100"/>
              </a:spcBef>
            </a:pPr>
            <a:r>
              <a:rPr lang="en-IN" sz="3000" dirty="0">
                <a:solidFill>
                  <a:srgbClr val="808285"/>
                </a:solidFill>
                <a:latin typeface="Montserrat" panose="00000500000000000000" pitchFamily="2" charset="0"/>
                <a:cs typeface="Calibri"/>
              </a:rPr>
              <a:t>TABLE OF </a:t>
            </a:r>
            <a:r>
              <a:rPr lang="en-IN" sz="3000" b="1" dirty="0">
                <a:solidFill>
                  <a:srgbClr val="0D73B3"/>
                </a:solidFill>
                <a:latin typeface="Montserrat" panose="00000500000000000000" pitchFamily="2" charset="0"/>
              </a:rPr>
              <a:t>CONTENT</a:t>
            </a:r>
          </a:p>
        </p:txBody>
      </p:sp>
      <p:sp>
        <p:nvSpPr>
          <p:cNvPr id="6" name="object 22">
            <a:extLst>
              <a:ext uri="{FF2B5EF4-FFF2-40B4-BE49-F238E27FC236}">
                <a16:creationId xmlns:a16="http://schemas.microsoft.com/office/drawing/2014/main" id="{26D0948F-97AA-AE45-9FBE-81BE3867D234}"/>
              </a:ext>
            </a:extLst>
          </p:cNvPr>
          <p:cNvSpPr/>
          <p:nvPr userDrawn="1"/>
        </p:nvSpPr>
        <p:spPr>
          <a:xfrm>
            <a:off x="11574570" y="6321730"/>
            <a:ext cx="382111" cy="352950"/>
          </a:xfrm>
          <a:prstGeom prst="rect">
            <a:avLst/>
          </a:prstGeom>
          <a:blipFill>
            <a:blip r:embed="rId2" cstate="print"/>
            <a:stretch>
              <a:fillRect/>
            </a:stretch>
          </a:blipFill>
        </p:spPr>
        <p:txBody>
          <a:bodyPr wrap="square" lIns="0" tIns="0" rIns="0" bIns="0" rtlCol="0"/>
          <a:lstStyle/>
          <a:p>
            <a:endParaRPr/>
          </a:p>
        </p:txBody>
      </p:sp>
      <p:sp>
        <p:nvSpPr>
          <p:cNvPr id="7" name="object 23">
            <a:extLst>
              <a:ext uri="{FF2B5EF4-FFF2-40B4-BE49-F238E27FC236}">
                <a16:creationId xmlns:a16="http://schemas.microsoft.com/office/drawing/2014/main" id="{D31EED7D-C39E-5B4A-B7DA-A13FB2F410B1}"/>
              </a:ext>
            </a:extLst>
          </p:cNvPr>
          <p:cNvSpPr/>
          <p:nvPr userDrawn="1"/>
        </p:nvSpPr>
        <p:spPr>
          <a:xfrm flipV="1">
            <a:off x="3599410" y="6515711"/>
            <a:ext cx="7507187" cy="61561"/>
          </a:xfrm>
          <a:custGeom>
            <a:avLst/>
            <a:gdLst/>
            <a:ahLst/>
            <a:cxnLst/>
            <a:rect l="l" t="t" r="r" b="b"/>
            <a:pathLst>
              <a:path w="7635875">
                <a:moveTo>
                  <a:pt x="0" y="0"/>
                </a:moveTo>
                <a:lnTo>
                  <a:pt x="7635748" y="0"/>
                </a:lnTo>
              </a:path>
            </a:pathLst>
          </a:custGeom>
          <a:ln w="63500" cap="rnd">
            <a:solidFill>
              <a:srgbClr val="EFEFF0"/>
            </a:solidFill>
          </a:ln>
        </p:spPr>
        <p:txBody>
          <a:bodyPr wrap="square" lIns="0" tIns="0" rIns="0" bIns="0" rtlCol="0"/>
          <a:lstStyle/>
          <a:p>
            <a:endParaRPr/>
          </a:p>
        </p:txBody>
      </p:sp>
      <p:sp>
        <p:nvSpPr>
          <p:cNvPr id="11" name="object 20">
            <a:extLst>
              <a:ext uri="{FF2B5EF4-FFF2-40B4-BE49-F238E27FC236}">
                <a16:creationId xmlns:a16="http://schemas.microsoft.com/office/drawing/2014/main" id="{38D33383-41A5-9544-80A2-DC7C35496992}"/>
              </a:ext>
            </a:extLst>
          </p:cNvPr>
          <p:cNvSpPr/>
          <p:nvPr userDrawn="1"/>
        </p:nvSpPr>
        <p:spPr>
          <a:xfrm>
            <a:off x="757936" y="1131472"/>
            <a:ext cx="485775" cy="0"/>
          </a:xfrm>
          <a:custGeom>
            <a:avLst/>
            <a:gdLst/>
            <a:ahLst/>
            <a:cxnLst/>
            <a:rect l="l" t="t" r="r" b="b"/>
            <a:pathLst>
              <a:path w="485775">
                <a:moveTo>
                  <a:pt x="0" y="0"/>
                </a:moveTo>
                <a:lnTo>
                  <a:pt x="485648" y="0"/>
                </a:lnTo>
              </a:path>
            </a:pathLst>
          </a:custGeom>
          <a:ln w="25400">
            <a:solidFill>
              <a:srgbClr val="019BE0"/>
            </a:solidFill>
          </a:ln>
        </p:spPr>
        <p:txBody>
          <a:bodyPr wrap="square" lIns="0" tIns="0" rIns="0" bIns="0" rtlCol="0"/>
          <a:lstStyle/>
          <a:p>
            <a:endParaRPr>
              <a:latin typeface="Montserrat" panose="00000500000000000000" pitchFamily="2" charset="0"/>
            </a:endParaRPr>
          </a:p>
        </p:txBody>
      </p:sp>
      <p:sp>
        <p:nvSpPr>
          <p:cNvPr id="12" name="Slide Number Placeholder 5">
            <a:extLst>
              <a:ext uri="{FF2B5EF4-FFF2-40B4-BE49-F238E27FC236}">
                <a16:creationId xmlns:a16="http://schemas.microsoft.com/office/drawing/2014/main" id="{14B9FDA8-AD28-1C44-9876-4CC5C4F103E5}"/>
              </a:ext>
            </a:extLst>
          </p:cNvPr>
          <p:cNvSpPr>
            <a:spLocks noGrp="1"/>
          </p:cNvSpPr>
          <p:nvPr>
            <p:ph type="sldNum" sz="quarter" idx="12"/>
          </p:nvPr>
        </p:nvSpPr>
        <p:spPr>
          <a:xfrm>
            <a:off x="11098800" y="6393600"/>
            <a:ext cx="381600" cy="365125"/>
          </a:xfrm>
        </p:spPr>
        <p:txBody>
          <a:bodyPr/>
          <a:lstStyle>
            <a:lvl1pPr>
              <a:defRPr sz="800">
                <a:latin typeface="Montserrat" pitchFamily="2" charset="77"/>
              </a:defRPr>
            </a:lvl1pPr>
          </a:lstStyle>
          <a:p>
            <a:fld id="{303A093A-7E6B-5C40-AA0D-E47B16434F1F}" type="slidenum">
              <a:rPr lang="en-US" smtClean="0"/>
              <a:pPr/>
              <a:t>‹#›</a:t>
            </a:fld>
            <a:endParaRPr lang="en-US" dirty="0"/>
          </a:p>
        </p:txBody>
      </p:sp>
      <p:sp>
        <p:nvSpPr>
          <p:cNvPr id="13" name="TextBox 12">
            <a:extLst>
              <a:ext uri="{FF2B5EF4-FFF2-40B4-BE49-F238E27FC236}">
                <a16:creationId xmlns:a16="http://schemas.microsoft.com/office/drawing/2014/main" id="{7DBCA65A-50F7-C54C-ADEF-A7C6F74A8F4C}"/>
              </a:ext>
            </a:extLst>
          </p:cNvPr>
          <p:cNvSpPr txBox="1"/>
          <p:nvPr userDrawn="1"/>
        </p:nvSpPr>
        <p:spPr>
          <a:xfrm>
            <a:off x="354611" y="6486804"/>
            <a:ext cx="3244799" cy="20005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N" sz="700" dirty="0">
                <a:solidFill>
                  <a:schemeClr val="bg1">
                    <a:lumMod val="65000"/>
                  </a:schemeClr>
                </a:solidFill>
                <a:latin typeface="Montserrat" pitchFamily="2" charset="77"/>
              </a:rPr>
              <a:t>Copyright © 2019 | </a:t>
            </a:r>
            <a:r>
              <a:rPr lang="en-IN" sz="700" dirty="0">
                <a:solidFill>
                  <a:srgbClr val="2A97D4"/>
                </a:solidFill>
                <a:latin typeface="Montserrat" pitchFamily="2" charset="77"/>
                <a:cs typeface="Calibri"/>
              </a:rPr>
              <a:t>AGILE NETWORKS SYSTEMS </a:t>
            </a:r>
            <a:r>
              <a:rPr lang="en-IN" sz="700" dirty="0">
                <a:solidFill>
                  <a:schemeClr val="bg1">
                    <a:lumMod val="65000"/>
                  </a:schemeClr>
                </a:solidFill>
                <a:latin typeface="Montserrat" pitchFamily="2" charset="77"/>
              </a:rPr>
              <a:t>| All Rights Reserved</a:t>
            </a:r>
          </a:p>
        </p:txBody>
      </p:sp>
      <p:sp>
        <p:nvSpPr>
          <p:cNvPr id="15" name="Content Placeholder 14">
            <a:extLst>
              <a:ext uri="{FF2B5EF4-FFF2-40B4-BE49-F238E27FC236}">
                <a16:creationId xmlns:a16="http://schemas.microsoft.com/office/drawing/2014/main" id="{6565913E-ABBA-A249-9151-5CD8CD454F8D}"/>
              </a:ext>
            </a:extLst>
          </p:cNvPr>
          <p:cNvSpPr>
            <a:spLocks noGrp="1"/>
          </p:cNvSpPr>
          <p:nvPr>
            <p:ph sz="quarter" idx="13"/>
          </p:nvPr>
        </p:nvSpPr>
        <p:spPr>
          <a:xfrm>
            <a:off x="730250" y="1308100"/>
            <a:ext cx="10515600" cy="4902200"/>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extLst>
      <p:ext uri="{BB962C8B-B14F-4D97-AF65-F5344CB8AC3E}">
        <p14:creationId xmlns:p14="http://schemas.microsoft.com/office/powerpoint/2010/main" val="176002487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3_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685D4D-F593-A844-B514-18A16D2B517B}"/>
              </a:ext>
            </a:extLst>
          </p:cNvPr>
          <p:cNvSpPr>
            <a:spLocks noGrp="1"/>
          </p:cNvSpPr>
          <p:nvPr>
            <p:ph type="title" hasCustomPrompt="1"/>
          </p:nvPr>
        </p:nvSpPr>
        <p:spPr>
          <a:xfrm>
            <a:off x="730800" y="460800"/>
            <a:ext cx="10515600" cy="475200"/>
          </a:xfrm>
        </p:spPr>
        <p:txBody>
          <a:bodyPr>
            <a:normAutofit/>
          </a:bodyPr>
          <a:lstStyle>
            <a:lvl1pPr marL="12700" algn="l">
              <a:lnSpc>
                <a:spcPct val="100000"/>
              </a:lnSpc>
              <a:spcBef>
                <a:spcPts val="100"/>
              </a:spcBef>
              <a:defRPr sz="3000" b="0">
                <a:latin typeface="Montserrat" pitchFamily="2" charset="77"/>
              </a:defRPr>
            </a:lvl1pPr>
          </a:lstStyle>
          <a:p>
            <a:pPr marL="12700" algn="l">
              <a:lnSpc>
                <a:spcPct val="100000"/>
              </a:lnSpc>
              <a:spcBef>
                <a:spcPts val="100"/>
              </a:spcBef>
            </a:pPr>
            <a:r>
              <a:rPr lang="en-IN" sz="3000" dirty="0">
                <a:solidFill>
                  <a:srgbClr val="808285"/>
                </a:solidFill>
                <a:latin typeface="Montserrat" panose="00000500000000000000" pitchFamily="2" charset="0"/>
                <a:cs typeface="Calibri"/>
              </a:rPr>
              <a:t>LOREM </a:t>
            </a:r>
            <a:r>
              <a:rPr lang="en-IN" sz="3000" b="1" dirty="0">
                <a:solidFill>
                  <a:srgbClr val="0D73B3"/>
                </a:solidFill>
                <a:latin typeface="Montserrat" panose="00000500000000000000" pitchFamily="2" charset="0"/>
              </a:rPr>
              <a:t>IPSUM</a:t>
            </a:r>
          </a:p>
        </p:txBody>
      </p:sp>
      <p:sp>
        <p:nvSpPr>
          <p:cNvPr id="6" name="object 22">
            <a:extLst>
              <a:ext uri="{FF2B5EF4-FFF2-40B4-BE49-F238E27FC236}">
                <a16:creationId xmlns:a16="http://schemas.microsoft.com/office/drawing/2014/main" id="{26D0948F-97AA-AE45-9FBE-81BE3867D234}"/>
              </a:ext>
            </a:extLst>
          </p:cNvPr>
          <p:cNvSpPr/>
          <p:nvPr userDrawn="1"/>
        </p:nvSpPr>
        <p:spPr>
          <a:xfrm>
            <a:off x="11574570" y="6321730"/>
            <a:ext cx="382111" cy="352950"/>
          </a:xfrm>
          <a:prstGeom prst="rect">
            <a:avLst/>
          </a:prstGeom>
          <a:blipFill>
            <a:blip r:embed="rId2" cstate="print"/>
            <a:stretch>
              <a:fillRect/>
            </a:stretch>
          </a:blipFill>
        </p:spPr>
        <p:txBody>
          <a:bodyPr wrap="square" lIns="0" tIns="0" rIns="0" bIns="0" rtlCol="0"/>
          <a:lstStyle/>
          <a:p>
            <a:endParaRPr/>
          </a:p>
        </p:txBody>
      </p:sp>
      <p:sp>
        <p:nvSpPr>
          <p:cNvPr id="7" name="object 23">
            <a:extLst>
              <a:ext uri="{FF2B5EF4-FFF2-40B4-BE49-F238E27FC236}">
                <a16:creationId xmlns:a16="http://schemas.microsoft.com/office/drawing/2014/main" id="{D31EED7D-C39E-5B4A-B7DA-A13FB2F410B1}"/>
              </a:ext>
            </a:extLst>
          </p:cNvPr>
          <p:cNvSpPr/>
          <p:nvPr userDrawn="1"/>
        </p:nvSpPr>
        <p:spPr>
          <a:xfrm flipV="1">
            <a:off x="3599410" y="6515711"/>
            <a:ext cx="7507187" cy="61561"/>
          </a:xfrm>
          <a:custGeom>
            <a:avLst/>
            <a:gdLst/>
            <a:ahLst/>
            <a:cxnLst/>
            <a:rect l="l" t="t" r="r" b="b"/>
            <a:pathLst>
              <a:path w="7635875">
                <a:moveTo>
                  <a:pt x="0" y="0"/>
                </a:moveTo>
                <a:lnTo>
                  <a:pt x="7635748" y="0"/>
                </a:lnTo>
              </a:path>
            </a:pathLst>
          </a:custGeom>
          <a:ln w="63500" cap="rnd">
            <a:solidFill>
              <a:srgbClr val="EFEFF0"/>
            </a:solidFill>
          </a:ln>
        </p:spPr>
        <p:txBody>
          <a:bodyPr wrap="square" lIns="0" tIns="0" rIns="0" bIns="0" rtlCol="0"/>
          <a:lstStyle/>
          <a:p>
            <a:endParaRPr/>
          </a:p>
        </p:txBody>
      </p:sp>
      <p:sp>
        <p:nvSpPr>
          <p:cNvPr id="11" name="object 20">
            <a:extLst>
              <a:ext uri="{FF2B5EF4-FFF2-40B4-BE49-F238E27FC236}">
                <a16:creationId xmlns:a16="http://schemas.microsoft.com/office/drawing/2014/main" id="{38D33383-41A5-9544-80A2-DC7C35496992}"/>
              </a:ext>
            </a:extLst>
          </p:cNvPr>
          <p:cNvSpPr/>
          <p:nvPr userDrawn="1"/>
        </p:nvSpPr>
        <p:spPr>
          <a:xfrm>
            <a:off x="757936" y="1131472"/>
            <a:ext cx="485775" cy="0"/>
          </a:xfrm>
          <a:custGeom>
            <a:avLst/>
            <a:gdLst/>
            <a:ahLst/>
            <a:cxnLst/>
            <a:rect l="l" t="t" r="r" b="b"/>
            <a:pathLst>
              <a:path w="485775">
                <a:moveTo>
                  <a:pt x="0" y="0"/>
                </a:moveTo>
                <a:lnTo>
                  <a:pt x="485648" y="0"/>
                </a:lnTo>
              </a:path>
            </a:pathLst>
          </a:custGeom>
          <a:ln w="25400">
            <a:solidFill>
              <a:srgbClr val="019BE0"/>
            </a:solidFill>
          </a:ln>
        </p:spPr>
        <p:txBody>
          <a:bodyPr wrap="square" lIns="0" tIns="0" rIns="0" bIns="0" rtlCol="0"/>
          <a:lstStyle/>
          <a:p>
            <a:endParaRPr>
              <a:latin typeface="Montserrat" panose="00000500000000000000" pitchFamily="2" charset="0"/>
            </a:endParaRPr>
          </a:p>
        </p:txBody>
      </p:sp>
      <p:sp>
        <p:nvSpPr>
          <p:cNvPr id="12" name="Slide Number Placeholder 5">
            <a:extLst>
              <a:ext uri="{FF2B5EF4-FFF2-40B4-BE49-F238E27FC236}">
                <a16:creationId xmlns:a16="http://schemas.microsoft.com/office/drawing/2014/main" id="{14B9FDA8-AD28-1C44-9876-4CC5C4F103E5}"/>
              </a:ext>
            </a:extLst>
          </p:cNvPr>
          <p:cNvSpPr>
            <a:spLocks noGrp="1"/>
          </p:cNvSpPr>
          <p:nvPr>
            <p:ph type="sldNum" sz="quarter" idx="12"/>
          </p:nvPr>
        </p:nvSpPr>
        <p:spPr>
          <a:xfrm>
            <a:off x="11098800" y="6393600"/>
            <a:ext cx="381600" cy="365125"/>
          </a:xfrm>
        </p:spPr>
        <p:txBody>
          <a:bodyPr/>
          <a:lstStyle>
            <a:lvl1pPr>
              <a:defRPr sz="800">
                <a:latin typeface="Montserrat" pitchFamily="2" charset="77"/>
              </a:defRPr>
            </a:lvl1pPr>
          </a:lstStyle>
          <a:p>
            <a:fld id="{303A093A-7E6B-5C40-AA0D-E47B16434F1F}" type="slidenum">
              <a:rPr lang="en-US" smtClean="0"/>
              <a:pPr/>
              <a:t>‹#›</a:t>
            </a:fld>
            <a:endParaRPr lang="en-US" dirty="0"/>
          </a:p>
        </p:txBody>
      </p:sp>
      <p:sp>
        <p:nvSpPr>
          <p:cNvPr id="13" name="TextBox 12">
            <a:extLst>
              <a:ext uri="{FF2B5EF4-FFF2-40B4-BE49-F238E27FC236}">
                <a16:creationId xmlns:a16="http://schemas.microsoft.com/office/drawing/2014/main" id="{7DBCA65A-50F7-C54C-ADEF-A7C6F74A8F4C}"/>
              </a:ext>
            </a:extLst>
          </p:cNvPr>
          <p:cNvSpPr txBox="1"/>
          <p:nvPr userDrawn="1"/>
        </p:nvSpPr>
        <p:spPr>
          <a:xfrm>
            <a:off x="354611" y="6486804"/>
            <a:ext cx="3244799" cy="20005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N" sz="700" dirty="0">
                <a:solidFill>
                  <a:schemeClr val="bg1">
                    <a:lumMod val="65000"/>
                  </a:schemeClr>
                </a:solidFill>
                <a:latin typeface="Montserrat" pitchFamily="2" charset="77"/>
              </a:rPr>
              <a:t>Copyright © 2019 | </a:t>
            </a:r>
            <a:r>
              <a:rPr lang="en-IN" sz="700" dirty="0">
                <a:solidFill>
                  <a:srgbClr val="2A97D4"/>
                </a:solidFill>
                <a:latin typeface="Montserrat" pitchFamily="2" charset="77"/>
                <a:cs typeface="Calibri"/>
              </a:rPr>
              <a:t>AGILE NETWORKS SYSTEMS </a:t>
            </a:r>
            <a:r>
              <a:rPr lang="en-IN" sz="700" dirty="0">
                <a:solidFill>
                  <a:schemeClr val="bg1">
                    <a:lumMod val="65000"/>
                  </a:schemeClr>
                </a:solidFill>
                <a:latin typeface="Montserrat" pitchFamily="2" charset="77"/>
              </a:rPr>
              <a:t>| All Rights Reserved</a:t>
            </a:r>
          </a:p>
        </p:txBody>
      </p:sp>
      <p:sp>
        <p:nvSpPr>
          <p:cNvPr id="9" name="Content Placeholder 2">
            <a:extLst>
              <a:ext uri="{FF2B5EF4-FFF2-40B4-BE49-F238E27FC236}">
                <a16:creationId xmlns:a16="http://schemas.microsoft.com/office/drawing/2014/main" id="{D10B41B9-81D2-3D43-A25D-A6BB9B4A7E55}"/>
              </a:ext>
            </a:extLst>
          </p:cNvPr>
          <p:cNvSpPr>
            <a:spLocks noGrp="1"/>
          </p:cNvSpPr>
          <p:nvPr>
            <p:ph sz="half" idx="1"/>
          </p:nvPr>
        </p:nvSpPr>
        <p:spPr>
          <a:xfrm>
            <a:off x="730800" y="1326945"/>
            <a:ext cx="5181600" cy="4788457"/>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10" name="Content Placeholder 3">
            <a:extLst>
              <a:ext uri="{FF2B5EF4-FFF2-40B4-BE49-F238E27FC236}">
                <a16:creationId xmlns:a16="http://schemas.microsoft.com/office/drawing/2014/main" id="{57AC6B71-F642-B043-BFC9-EDC03E898F81}"/>
              </a:ext>
            </a:extLst>
          </p:cNvPr>
          <p:cNvSpPr>
            <a:spLocks noGrp="1"/>
          </p:cNvSpPr>
          <p:nvPr>
            <p:ph sz="half" idx="2"/>
          </p:nvPr>
        </p:nvSpPr>
        <p:spPr>
          <a:xfrm>
            <a:off x="6064800" y="1326945"/>
            <a:ext cx="5181600" cy="4788457"/>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extLst>
      <p:ext uri="{BB962C8B-B14F-4D97-AF65-F5344CB8AC3E}">
        <p14:creationId xmlns:p14="http://schemas.microsoft.com/office/powerpoint/2010/main" val="151273715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2_Custom Layout">
    <p:spTree>
      <p:nvGrpSpPr>
        <p:cNvPr id="1" name=""/>
        <p:cNvGrpSpPr/>
        <p:nvPr/>
      </p:nvGrpSpPr>
      <p:grpSpPr>
        <a:xfrm>
          <a:off x="0" y="0"/>
          <a:ext cx="0" cy="0"/>
          <a:chOff x="0" y="0"/>
          <a:chExt cx="0" cy="0"/>
        </a:xfrm>
      </p:grpSpPr>
      <p:sp>
        <p:nvSpPr>
          <p:cNvPr id="9" name="object 2">
            <a:extLst>
              <a:ext uri="{FF2B5EF4-FFF2-40B4-BE49-F238E27FC236}">
                <a16:creationId xmlns:a16="http://schemas.microsoft.com/office/drawing/2014/main" id="{69DF3153-7B4E-D04C-9D09-2B169610DB89}"/>
              </a:ext>
            </a:extLst>
          </p:cNvPr>
          <p:cNvSpPr/>
          <p:nvPr userDrawn="1"/>
        </p:nvSpPr>
        <p:spPr>
          <a:xfrm>
            <a:off x="0" y="0"/>
            <a:ext cx="12189460" cy="6858000"/>
          </a:xfrm>
          <a:custGeom>
            <a:avLst/>
            <a:gdLst/>
            <a:ahLst/>
            <a:cxnLst/>
            <a:rect l="l" t="t" r="r" b="b"/>
            <a:pathLst>
              <a:path w="12189460" h="6858000">
                <a:moveTo>
                  <a:pt x="0" y="6858000"/>
                </a:moveTo>
                <a:lnTo>
                  <a:pt x="12188952" y="6858000"/>
                </a:lnTo>
                <a:lnTo>
                  <a:pt x="12188952" y="0"/>
                </a:lnTo>
                <a:lnTo>
                  <a:pt x="0" y="0"/>
                </a:lnTo>
                <a:lnTo>
                  <a:pt x="0" y="6858000"/>
                </a:lnTo>
                <a:close/>
              </a:path>
            </a:pathLst>
          </a:custGeom>
          <a:solidFill>
            <a:srgbClr val="0C4089"/>
          </a:solidFill>
          <a:ln>
            <a:solidFill>
              <a:srgbClr val="032F6F"/>
            </a:solidFill>
          </a:ln>
        </p:spPr>
        <p:txBody>
          <a:bodyPr wrap="square" lIns="0" tIns="0" rIns="0" bIns="0" rtlCol="0"/>
          <a:lstStyle/>
          <a:p>
            <a:endParaRPr/>
          </a:p>
        </p:txBody>
      </p:sp>
      <p:sp>
        <p:nvSpPr>
          <p:cNvPr id="6" name="object 22">
            <a:extLst>
              <a:ext uri="{FF2B5EF4-FFF2-40B4-BE49-F238E27FC236}">
                <a16:creationId xmlns:a16="http://schemas.microsoft.com/office/drawing/2014/main" id="{26D0948F-97AA-AE45-9FBE-81BE3867D234}"/>
              </a:ext>
            </a:extLst>
          </p:cNvPr>
          <p:cNvSpPr/>
          <p:nvPr userDrawn="1"/>
        </p:nvSpPr>
        <p:spPr>
          <a:xfrm>
            <a:off x="11574570" y="6321730"/>
            <a:ext cx="382111" cy="352950"/>
          </a:xfrm>
          <a:prstGeom prst="rect">
            <a:avLst/>
          </a:prstGeom>
          <a:blipFill>
            <a:blip r:embed="rId2" cstate="print"/>
            <a:stretch>
              <a:fillRect/>
            </a:stretch>
          </a:blipFill>
        </p:spPr>
        <p:txBody>
          <a:bodyPr wrap="square" lIns="0" tIns="0" rIns="0" bIns="0" rtlCol="0"/>
          <a:lstStyle/>
          <a:p>
            <a:endParaRPr/>
          </a:p>
        </p:txBody>
      </p:sp>
      <p:sp>
        <p:nvSpPr>
          <p:cNvPr id="12" name="Slide Number Placeholder 5">
            <a:extLst>
              <a:ext uri="{FF2B5EF4-FFF2-40B4-BE49-F238E27FC236}">
                <a16:creationId xmlns:a16="http://schemas.microsoft.com/office/drawing/2014/main" id="{14B9FDA8-AD28-1C44-9876-4CC5C4F103E5}"/>
              </a:ext>
            </a:extLst>
          </p:cNvPr>
          <p:cNvSpPr>
            <a:spLocks noGrp="1"/>
          </p:cNvSpPr>
          <p:nvPr>
            <p:ph type="sldNum" sz="quarter" idx="12"/>
          </p:nvPr>
        </p:nvSpPr>
        <p:spPr>
          <a:xfrm>
            <a:off x="11098800" y="6393600"/>
            <a:ext cx="381600" cy="365125"/>
          </a:xfrm>
        </p:spPr>
        <p:txBody>
          <a:bodyPr/>
          <a:lstStyle>
            <a:lvl1pPr>
              <a:defRPr sz="800">
                <a:solidFill>
                  <a:schemeClr val="bg1">
                    <a:lumMod val="65000"/>
                  </a:schemeClr>
                </a:solidFill>
                <a:latin typeface="Montserrat" pitchFamily="2" charset="77"/>
              </a:defRPr>
            </a:lvl1pPr>
          </a:lstStyle>
          <a:p>
            <a:fld id="{303A093A-7E6B-5C40-AA0D-E47B16434F1F}" type="slidenum">
              <a:rPr lang="en-US" smtClean="0"/>
              <a:pPr/>
              <a:t>‹#›</a:t>
            </a:fld>
            <a:endParaRPr lang="en-US" dirty="0"/>
          </a:p>
        </p:txBody>
      </p:sp>
      <p:sp>
        <p:nvSpPr>
          <p:cNvPr id="13" name="TextBox 12">
            <a:extLst>
              <a:ext uri="{FF2B5EF4-FFF2-40B4-BE49-F238E27FC236}">
                <a16:creationId xmlns:a16="http://schemas.microsoft.com/office/drawing/2014/main" id="{7DBCA65A-50F7-C54C-ADEF-A7C6F74A8F4C}"/>
              </a:ext>
            </a:extLst>
          </p:cNvPr>
          <p:cNvSpPr txBox="1"/>
          <p:nvPr userDrawn="1"/>
        </p:nvSpPr>
        <p:spPr>
          <a:xfrm>
            <a:off x="354611" y="6486804"/>
            <a:ext cx="3244799" cy="20005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N" sz="700" dirty="0">
                <a:solidFill>
                  <a:schemeClr val="bg1">
                    <a:lumMod val="65000"/>
                  </a:schemeClr>
                </a:solidFill>
                <a:latin typeface="Montserrat" pitchFamily="2" charset="77"/>
              </a:rPr>
              <a:t>Copyright © 2019 | </a:t>
            </a:r>
            <a:r>
              <a:rPr lang="en-IN" sz="700" dirty="0">
                <a:solidFill>
                  <a:srgbClr val="2A97D4"/>
                </a:solidFill>
                <a:latin typeface="Montserrat" pitchFamily="2" charset="77"/>
                <a:cs typeface="Calibri"/>
              </a:rPr>
              <a:t>AGILE NETWORKS SYSTEMS </a:t>
            </a:r>
            <a:r>
              <a:rPr lang="en-IN" sz="700" dirty="0">
                <a:solidFill>
                  <a:schemeClr val="bg1">
                    <a:lumMod val="65000"/>
                  </a:schemeClr>
                </a:solidFill>
                <a:latin typeface="Montserrat" pitchFamily="2" charset="77"/>
              </a:rPr>
              <a:t>| All Rights Reserved</a:t>
            </a:r>
          </a:p>
        </p:txBody>
      </p:sp>
      <p:sp>
        <p:nvSpPr>
          <p:cNvPr id="10" name="object 23">
            <a:extLst>
              <a:ext uri="{FF2B5EF4-FFF2-40B4-BE49-F238E27FC236}">
                <a16:creationId xmlns:a16="http://schemas.microsoft.com/office/drawing/2014/main" id="{ACA76F71-0764-8D4F-8383-45ADF9A9B088}"/>
              </a:ext>
            </a:extLst>
          </p:cNvPr>
          <p:cNvSpPr/>
          <p:nvPr userDrawn="1"/>
        </p:nvSpPr>
        <p:spPr>
          <a:xfrm flipV="1">
            <a:off x="3599410" y="6515711"/>
            <a:ext cx="7507187" cy="61561"/>
          </a:xfrm>
          <a:custGeom>
            <a:avLst/>
            <a:gdLst/>
            <a:ahLst/>
            <a:cxnLst/>
            <a:rect l="l" t="t" r="r" b="b"/>
            <a:pathLst>
              <a:path w="7635875">
                <a:moveTo>
                  <a:pt x="0" y="0"/>
                </a:moveTo>
                <a:lnTo>
                  <a:pt x="7635748" y="0"/>
                </a:lnTo>
              </a:path>
            </a:pathLst>
          </a:custGeom>
          <a:ln w="63500" cap="rnd">
            <a:solidFill>
              <a:srgbClr val="032F6F"/>
            </a:solidFill>
          </a:ln>
        </p:spPr>
        <p:txBody>
          <a:bodyPr wrap="square" lIns="0" tIns="0" rIns="0" bIns="0" rtlCol="0"/>
          <a:lstStyle/>
          <a:p>
            <a:endParaRPr/>
          </a:p>
        </p:txBody>
      </p:sp>
    </p:spTree>
    <p:extLst>
      <p:ext uri="{BB962C8B-B14F-4D97-AF65-F5344CB8AC3E}">
        <p14:creationId xmlns:p14="http://schemas.microsoft.com/office/powerpoint/2010/main" val="85030160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4_Custom Layout">
    <p:spTree>
      <p:nvGrpSpPr>
        <p:cNvPr id="1" name=""/>
        <p:cNvGrpSpPr/>
        <p:nvPr/>
      </p:nvGrpSpPr>
      <p:grpSpPr>
        <a:xfrm>
          <a:off x="0" y="0"/>
          <a:ext cx="0" cy="0"/>
          <a:chOff x="0" y="0"/>
          <a:chExt cx="0" cy="0"/>
        </a:xfrm>
      </p:grpSpPr>
      <p:sp>
        <p:nvSpPr>
          <p:cNvPr id="9" name="object 2">
            <a:extLst>
              <a:ext uri="{FF2B5EF4-FFF2-40B4-BE49-F238E27FC236}">
                <a16:creationId xmlns:a16="http://schemas.microsoft.com/office/drawing/2014/main" id="{69DF3153-7B4E-D04C-9D09-2B169610DB89}"/>
              </a:ext>
            </a:extLst>
          </p:cNvPr>
          <p:cNvSpPr/>
          <p:nvPr userDrawn="1"/>
        </p:nvSpPr>
        <p:spPr>
          <a:xfrm>
            <a:off x="0" y="0"/>
            <a:ext cx="12189460" cy="6858000"/>
          </a:xfrm>
          <a:custGeom>
            <a:avLst/>
            <a:gdLst/>
            <a:ahLst/>
            <a:cxnLst/>
            <a:rect l="l" t="t" r="r" b="b"/>
            <a:pathLst>
              <a:path w="12189460" h="6858000">
                <a:moveTo>
                  <a:pt x="0" y="6858000"/>
                </a:moveTo>
                <a:lnTo>
                  <a:pt x="12188952" y="6858000"/>
                </a:lnTo>
                <a:lnTo>
                  <a:pt x="12188952" y="0"/>
                </a:lnTo>
                <a:lnTo>
                  <a:pt x="0" y="0"/>
                </a:lnTo>
                <a:lnTo>
                  <a:pt x="0" y="6858000"/>
                </a:lnTo>
                <a:close/>
              </a:path>
            </a:pathLst>
          </a:custGeom>
          <a:solidFill>
            <a:srgbClr val="0C4089"/>
          </a:solidFill>
          <a:ln>
            <a:solidFill>
              <a:srgbClr val="032F6F"/>
            </a:solidFill>
          </a:ln>
        </p:spPr>
        <p:txBody>
          <a:bodyPr wrap="square" lIns="0" tIns="0" rIns="0" bIns="0" rtlCol="0"/>
          <a:lstStyle/>
          <a:p>
            <a:endParaRPr/>
          </a:p>
        </p:txBody>
      </p:sp>
      <p:sp>
        <p:nvSpPr>
          <p:cNvPr id="2" name="Title 1">
            <a:extLst>
              <a:ext uri="{FF2B5EF4-FFF2-40B4-BE49-F238E27FC236}">
                <a16:creationId xmlns:a16="http://schemas.microsoft.com/office/drawing/2014/main" id="{ED685D4D-F593-A844-B514-18A16D2B517B}"/>
              </a:ext>
            </a:extLst>
          </p:cNvPr>
          <p:cNvSpPr>
            <a:spLocks noGrp="1"/>
          </p:cNvSpPr>
          <p:nvPr>
            <p:ph type="title" hasCustomPrompt="1"/>
          </p:nvPr>
        </p:nvSpPr>
        <p:spPr>
          <a:xfrm>
            <a:off x="730800" y="460800"/>
            <a:ext cx="10515600" cy="475200"/>
          </a:xfrm>
        </p:spPr>
        <p:txBody>
          <a:bodyPr>
            <a:normAutofit/>
          </a:bodyPr>
          <a:lstStyle>
            <a:lvl1pPr marL="12700" algn="l">
              <a:lnSpc>
                <a:spcPct val="100000"/>
              </a:lnSpc>
              <a:spcBef>
                <a:spcPts val="100"/>
              </a:spcBef>
              <a:defRPr sz="3000" b="0">
                <a:latin typeface="Montserrat" pitchFamily="2" charset="77"/>
              </a:defRPr>
            </a:lvl1pPr>
          </a:lstStyle>
          <a:p>
            <a:pPr marL="12700">
              <a:lnSpc>
                <a:spcPct val="100000"/>
              </a:lnSpc>
              <a:spcBef>
                <a:spcPts val="100"/>
              </a:spcBef>
            </a:pPr>
            <a:r>
              <a:rPr lang="en-IN" sz="3200" dirty="0">
                <a:solidFill>
                  <a:srgbClr val="FFFFFF"/>
                </a:solidFill>
                <a:latin typeface="Montserrat "/>
                <a:cs typeface="Calibri"/>
              </a:rPr>
              <a:t>LOREM </a:t>
            </a:r>
            <a:r>
              <a:rPr lang="en-IN" sz="3200" b="1" dirty="0">
                <a:solidFill>
                  <a:srgbClr val="5CCCFF"/>
                </a:solidFill>
                <a:latin typeface="Montserrat "/>
              </a:rPr>
              <a:t>IPSUM</a:t>
            </a:r>
            <a:endParaRPr lang="en-IN" sz="3200" b="1" dirty="0">
              <a:latin typeface="Montserrat "/>
              <a:cs typeface="Calibri"/>
            </a:endParaRPr>
          </a:p>
        </p:txBody>
      </p:sp>
      <p:sp>
        <p:nvSpPr>
          <p:cNvPr id="6" name="object 22">
            <a:extLst>
              <a:ext uri="{FF2B5EF4-FFF2-40B4-BE49-F238E27FC236}">
                <a16:creationId xmlns:a16="http://schemas.microsoft.com/office/drawing/2014/main" id="{26D0948F-97AA-AE45-9FBE-81BE3867D234}"/>
              </a:ext>
            </a:extLst>
          </p:cNvPr>
          <p:cNvSpPr/>
          <p:nvPr userDrawn="1"/>
        </p:nvSpPr>
        <p:spPr>
          <a:xfrm>
            <a:off x="11574570" y="6321730"/>
            <a:ext cx="382111" cy="352950"/>
          </a:xfrm>
          <a:prstGeom prst="rect">
            <a:avLst/>
          </a:prstGeom>
          <a:blipFill>
            <a:blip r:embed="rId2" cstate="print"/>
            <a:stretch>
              <a:fillRect/>
            </a:stretch>
          </a:blipFill>
        </p:spPr>
        <p:txBody>
          <a:bodyPr wrap="square" lIns="0" tIns="0" rIns="0" bIns="0" rtlCol="0"/>
          <a:lstStyle/>
          <a:p>
            <a:endParaRPr/>
          </a:p>
        </p:txBody>
      </p:sp>
      <p:sp>
        <p:nvSpPr>
          <p:cNvPr id="11" name="object 20">
            <a:extLst>
              <a:ext uri="{FF2B5EF4-FFF2-40B4-BE49-F238E27FC236}">
                <a16:creationId xmlns:a16="http://schemas.microsoft.com/office/drawing/2014/main" id="{38D33383-41A5-9544-80A2-DC7C35496992}"/>
              </a:ext>
            </a:extLst>
          </p:cNvPr>
          <p:cNvSpPr/>
          <p:nvPr userDrawn="1"/>
        </p:nvSpPr>
        <p:spPr>
          <a:xfrm>
            <a:off x="757936" y="1131472"/>
            <a:ext cx="485775" cy="0"/>
          </a:xfrm>
          <a:custGeom>
            <a:avLst/>
            <a:gdLst/>
            <a:ahLst/>
            <a:cxnLst/>
            <a:rect l="l" t="t" r="r" b="b"/>
            <a:pathLst>
              <a:path w="485775">
                <a:moveTo>
                  <a:pt x="0" y="0"/>
                </a:moveTo>
                <a:lnTo>
                  <a:pt x="485648" y="0"/>
                </a:lnTo>
              </a:path>
            </a:pathLst>
          </a:custGeom>
          <a:ln w="25400">
            <a:solidFill>
              <a:srgbClr val="019BE0"/>
            </a:solidFill>
          </a:ln>
        </p:spPr>
        <p:txBody>
          <a:bodyPr wrap="square" lIns="0" tIns="0" rIns="0" bIns="0" rtlCol="0"/>
          <a:lstStyle/>
          <a:p>
            <a:endParaRPr>
              <a:latin typeface="Montserrat" panose="00000500000000000000" pitchFamily="2" charset="0"/>
            </a:endParaRPr>
          </a:p>
        </p:txBody>
      </p:sp>
      <p:sp>
        <p:nvSpPr>
          <p:cNvPr id="12" name="Slide Number Placeholder 5">
            <a:extLst>
              <a:ext uri="{FF2B5EF4-FFF2-40B4-BE49-F238E27FC236}">
                <a16:creationId xmlns:a16="http://schemas.microsoft.com/office/drawing/2014/main" id="{14B9FDA8-AD28-1C44-9876-4CC5C4F103E5}"/>
              </a:ext>
            </a:extLst>
          </p:cNvPr>
          <p:cNvSpPr>
            <a:spLocks noGrp="1"/>
          </p:cNvSpPr>
          <p:nvPr>
            <p:ph type="sldNum" sz="quarter" idx="12"/>
          </p:nvPr>
        </p:nvSpPr>
        <p:spPr>
          <a:xfrm>
            <a:off x="11098800" y="6393600"/>
            <a:ext cx="381600" cy="365125"/>
          </a:xfrm>
        </p:spPr>
        <p:txBody>
          <a:bodyPr/>
          <a:lstStyle>
            <a:lvl1pPr>
              <a:defRPr sz="800">
                <a:solidFill>
                  <a:schemeClr val="bg1">
                    <a:lumMod val="65000"/>
                  </a:schemeClr>
                </a:solidFill>
                <a:latin typeface="Montserrat" pitchFamily="2" charset="77"/>
              </a:defRPr>
            </a:lvl1pPr>
          </a:lstStyle>
          <a:p>
            <a:fld id="{303A093A-7E6B-5C40-AA0D-E47B16434F1F}" type="slidenum">
              <a:rPr lang="en-US" smtClean="0"/>
              <a:pPr/>
              <a:t>‹#›</a:t>
            </a:fld>
            <a:endParaRPr lang="en-US" dirty="0"/>
          </a:p>
        </p:txBody>
      </p:sp>
      <p:sp>
        <p:nvSpPr>
          <p:cNvPr id="13" name="TextBox 12">
            <a:extLst>
              <a:ext uri="{FF2B5EF4-FFF2-40B4-BE49-F238E27FC236}">
                <a16:creationId xmlns:a16="http://schemas.microsoft.com/office/drawing/2014/main" id="{7DBCA65A-50F7-C54C-ADEF-A7C6F74A8F4C}"/>
              </a:ext>
            </a:extLst>
          </p:cNvPr>
          <p:cNvSpPr txBox="1"/>
          <p:nvPr userDrawn="1"/>
        </p:nvSpPr>
        <p:spPr>
          <a:xfrm>
            <a:off x="354611" y="6486804"/>
            <a:ext cx="3244799" cy="20005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N" sz="700" dirty="0">
                <a:solidFill>
                  <a:schemeClr val="bg1">
                    <a:lumMod val="65000"/>
                  </a:schemeClr>
                </a:solidFill>
                <a:latin typeface="Montserrat" pitchFamily="2" charset="77"/>
              </a:rPr>
              <a:t>Copyright © 2019 | </a:t>
            </a:r>
            <a:r>
              <a:rPr lang="en-IN" sz="700" dirty="0">
                <a:solidFill>
                  <a:srgbClr val="2A97D4"/>
                </a:solidFill>
                <a:latin typeface="Montserrat" pitchFamily="2" charset="77"/>
                <a:cs typeface="Calibri"/>
              </a:rPr>
              <a:t>AGILE NETWORKS SYSTEMS </a:t>
            </a:r>
            <a:r>
              <a:rPr lang="en-IN" sz="700" dirty="0">
                <a:solidFill>
                  <a:schemeClr val="bg1">
                    <a:lumMod val="65000"/>
                  </a:schemeClr>
                </a:solidFill>
                <a:latin typeface="Montserrat" pitchFamily="2" charset="77"/>
              </a:rPr>
              <a:t>| All Rights Reserved</a:t>
            </a:r>
          </a:p>
        </p:txBody>
      </p:sp>
      <p:sp>
        <p:nvSpPr>
          <p:cNvPr id="15" name="Content Placeholder 14">
            <a:extLst>
              <a:ext uri="{FF2B5EF4-FFF2-40B4-BE49-F238E27FC236}">
                <a16:creationId xmlns:a16="http://schemas.microsoft.com/office/drawing/2014/main" id="{6565913E-ABBA-A249-9151-5CD8CD454F8D}"/>
              </a:ext>
            </a:extLst>
          </p:cNvPr>
          <p:cNvSpPr>
            <a:spLocks noGrp="1"/>
          </p:cNvSpPr>
          <p:nvPr>
            <p:ph sz="quarter" idx="13"/>
          </p:nvPr>
        </p:nvSpPr>
        <p:spPr>
          <a:xfrm>
            <a:off x="730250" y="1308100"/>
            <a:ext cx="10515600" cy="4902200"/>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10" name="object 23">
            <a:extLst>
              <a:ext uri="{FF2B5EF4-FFF2-40B4-BE49-F238E27FC236}">
                <a16:creationId xmlns:a16="http://schemas.microsoft.com/office/drawing/2014/main" id="{ACA76F71-0764-8D4F-8383-45ADF9A9B088}"/>
              </a:ext>
            </a:extLst>
          </p:cNvPr>
          <p:cNvSpPr/>
          <p:nvPr userDrawn="1"/>
        </p:nvSpPr>
        <p:spPr>
          <a:xfrm flipV="1">
            <a:off x="3599410" y="6515711"/>
            <a:ext cx="7507187" cy="61561"/>
          </a:xfrm>
          <a:custGeom>
            <a:avLst/>
            <a:gdLst/>
            <a:ahLst/>
            <a:cxnLst/>
            <a:rect l="l" t="t" r="r" b="b"/>
            <a:pathLst>
              <a:path w="7635875">
                <a:moveTo>
                  <a:pt x="0" y="0"/>
                </a:moveTo>
                <a:lnTo>
                  <a:pt x="7635748" y="0"/>
                </a:lnTo>
              </a:path>
            </a:pathLst>
          </a:custGeom>
          <a:ln w="63500" cap="rnd">
            <a:solidFill>
              <a:srgbClr val="032F6F"/>
            </a:solidFill>
          </a:ln>
        </p:spPr>
        <p:txBody>
          <a:bodyPr wrap="square" lIns="0" tIns="0" rIns="0" bIns="0" rtlCol="0"/>
          <a:lstStyle/>
          <a:p>
            <a:endParaRPr/>
          </a:p>
        </p:txBody>
      </p:sp>
    </p:spTree>
    <p:extLst>
      <p:ext uri="{BB962C8B-B14F-4D97-AF65-F5344CB8AC3E}">
        <p14:creationId xmlns:p14="http://schemas.microsoft.com/office/powerpoint/2010/main" val="30210026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13F1B5AE-A0E0-7944-9EEE-4B867D322387}"/>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endParaRPr lang="en-US" dirty="0"/>
          </a:p>
        </p:txBody>
      </p:sp>
      <p:sp>
        <p:nvSpPr>
          <p:cNvPr id="3" name="Text Placeholder 2">
            <a:extLst>
              <a:ext uri="{FF2B5EF4-FFF2-40B4-BE49-F238E27FC236}">
                <a16:creationId xmlns:a16="http://schemas.microsoft.com/office/drawing/2014/main" id="{137AACA2-EBE7-2940-BD6E-FB879B194170}"/>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a:extLst>
              <a:ext uri="{FF2B5EF4-FFF2-40B4-BE49-F238E27FC236}">
                <a16:creationId xmlns:a16="http://schemas.microsoft.com/office/drawing/2014/main" id="{0EF4FFA5-7FC8-DB4A-9BD1-7D90CA00502C}"/>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9178245-AC4C-1C4F-86EC-80856CA93103}" type="datetime1">
              <a:rPr lang="en-GB" smtClean="0"/>
              <a:t>09/12/2019</a:t>
            </a:fld>
            <a:endParaRPr lang="en-US"/>
          </a:p>
        </p:txBody>
      </p:sp>
      <p:sp>
        <p:nvSpPr>
          <p:cNvPr id="5" name="Footer Placeholder 4">
            <a:extLst>
              <a:ext uri="{FF2B5EF4-FFF2-40B4-BE49-F238E27FC236}">
                <a16:creationId xmlns:a16="http://schemas.microsoft.com/office/drawing/2014/main" id="{9D1C5FA4-1402-C44A-B2CE-785A8D37AA0F}"/>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F03E2BF8-52D7-B647-80CD-779222631F90}"/>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03A093A-7E6B-5C40-AA0D-E47B16434F1F}" type="slidenum">
              <a:rPr lang="en-US" smtClean="0"/>
              <a:t>‹#›</a:t>
            </a:fld>
            <a:endParaRPr lang="en-US"/>
          </a:p>
        </p:txBody>
      </p:sp>
    </p:spTree>
    <p:extLst>
      <p:ext uri="{BB962C8B-B14F-4D97-AF65-F5344CB8AC3E}">
        <p14:creationId xmlns:p14="http://schemas.microsoft.com/office/powerpoint/2010/main" val="4228289905"/>
      </p:ext>
    </p:extLst>
  </p:cSld>
  <p:clrMap bg1="lt1" tx1="dk1" bg2="lt2" tx2="dk2" accent1="accent1" accent2="accent2" accent3="accent3" accent4="accent4" accent5="accent5" accent6="accent6" hlink="hlink" folHlink="folHlink"/>
  <p:sldLayoutIdLst>
    <p:sldLayoutId id="2147483649" r:id="rId1"/>
    <p:sldLayoutId id="2147483669" r:id="rId2"/>
    <p:sldLayoutId id="2147483660" r:id="rId3"/>
    <p:sldLayoutId id="2147483661" r:id="rId4"/>
    <p:sldLayoutId id="2147483662" r:id="rId5"/>
    <p:sldLayoutId id="2147483664" r:id="rId6"/>
    <p:sldLayoutId id="2147483666" r:id="rId7"/>
    <p:sldLayoutId id="2147483665" r:id="rId8"/>
    <p:sldLayoutId id="2147483667" r:id="rId9"/>
    <p:sldLayoutId id="2147483668" r:id="rId10"/>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image" Target="../media/image7.svg"/><Relationship Id="rId7" Type="http://schemas.openxmlformats.org/officeDocument/2006/relationships/image" Target="../media/image15.svg"/><Relationship Id="rId2" Type="http://schemas.openxmlformats.org/officeDocument/2006/relationships/image" Target="../media/image6.png"/><Relationship Id="rId1" Type="http://schemas.openxmlformats.org/officeDocument/2006/relationships/slideLayout" Target="../slideLayouts/slideLayout5.xml"/><Relationship Id="rId6" Type="http://schemas.openxmlformats.org/officeDocument/2006/relationships/image" Target="../media/image14.png"/><Relationship Id="rId11" Type="http://schemas.openxmlformats.org/officeDocument/2006/relationships/image" Target="../media/image9.svg"/><Relationship Id="rId5" Type="http://schemas.openxmlformats.org/officeDocument/2006/relationships/image" Target="../media/image13.svg"/><Relationship Id="rId10" Type="http://schemas.openxmlformats.org/officeDocument/2006/relationships/image" Target="../media/image8.png"/><Relationship Id="rId4" Type="http://schemas.openxmlformats.org/officeDocument/2006/relationships/image" Target="../media/image12.png"/><Relationship Id="rId9" Type="http://schemas.openxmlformats.org/officeDocument/2006/relationships/image" Target="../media/image17.sv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13" Type="http://schemas.openxmlformats.org/officeDocument/2006/relationships/image" Target="../media/image22.png"/><Relationship Id="rId18" Type="http://schemas.openxmlformats.org/officeDocument/2006/relationships/image" Target="../media/image27.svg"/><Relationship Id="rId26" Type="http://schemas.openxmlformats.org/officeDocument/2006/relationships/image" Target="../media/image35.svg"/><Relationship Id="rId3" Type="http://schemas.openxmlformats.org/officeDocument/2006/relationships/image" Target="../media/image12.png"/><Relationship Id="rId21" Type="http://schemas.openxmlformats.org/officeDocument/2006/relationships/image" Target="../media/image30.png"/><Relationship Id="rId34" Type="http://schemas.openxmlformats.org/officeDocument/2006/relationships/image" Target="../media/image43.svg"/><Relationship Id="rId7" Type="http://schemas.openxmlformats.org/officeDocument/2006/relationships/image" Target="../media/image16.png"/><Relationship Id="rId12" Type="http://schemas.openxmlformats.org/officeDocument/2006/relationships/image" Target="../media/image21.svg"/><Relationship Id="rId17" Type="http://schemas.openxmlformats.org/officeDocument/2006/relationships/image" Target="../media/image26.png"/><Relationship Id="rId25" Type="http://schemas.openxmlformats.org/officeDocument/2006/relationships/image" Target="../media/image34.png"/><Relationship Id="rId33" Type="http://schemas.openxmlformats.org/officeDocument/2006/relationships/image" Target="../media/image42.png"/><Relationship Id="rId2" Type="http://schemas.openxmlformats.org/officeDocument/2006/relationships/image" Target="../media/image5.png"/><Relationship Id="rId16" Type="http://schemas.openxmlformats.org/officeDocument/2006/relationships/image" Target="../media/image25.svg"/><Relationship Id="rId20" Type="http://schemas.openxmlformats.org/officeDocument/2006/relationships/image" Target="../media/image29.svg"/><Relationship Id="rId29" Type="http://schemas.openxmlformats.org/officeDocument/2006/relationships/image" Target="../media/image38.png"/><Relationship Id="rId1" Type="http://schemas.openxmlformats.org/officeDocument/2006/relationships/slideLayout" Target="../slideLayouts/slideLayout6.xml"/><Relationship Id="rId6" Type="http://schemas.openxmlformats.org/officeDocument/2006/relationships/image" Target="../media/image15.svg"/><Relationship Id="rId11" Type="http://schemas.openxmlformats.org/officeDocument/2006/relationships/image" Target="../media/image20.png"/><Relationship Id="rId24" Type="http://schemas.openxmlformats.org/officeDocument/2006/relationships/image" Target="../media/image33.svg"/><Relationship Id="rId32" Type="http://schemas.openxmlformats.org/officeDocument/2006/relationships/image" Target="../media/image41.svg"/><Relationship Id="rId5" Type="http://schemas.openxmlformats.org/officeDocument/2006/relationships/image" Target="../media/image14.png"/><Relationship Id="rId15" Type="http://schemas.openxmlformats.org/officeDocument/2006/relationships/image" Target="../media/image24.png"/><Relationship Id="rId23" Type="http://schemas.openxmlformats.org/officeDocument/2006/relationships/image" Target="../media/image32.png"/><Relationship Id="rId28" Type="http://schemas.openxmlformats.org/officeDocument/2006/relationships/image" Target="../media/image37.svg"/><Relationship Id="rId10" Type="http://schemas.openxmlformats.org/officeDocument/2006/relationships/image" Target="../media/image11.svg"/><Relationship Id="rId19" Type="http://schemas.openxmlformats.org/officeDocument/2006/relationships/image" Target="../media/image28.png"/><Relationship Id="rId31" Type="http://schemas.openxmlformats.org/officeDocument/2006/relationships/image" Target="../media/image40.png"/><Relationship Id="rId4" Type="http://schemas.openxmlformats.org/officeDocument/2006/relationships/image" Target="../media/image13.svg"/><Relationship Id="rId9" Type="http://schemas.openxmlformats.org/officeDocument/2006/relationships/image" Target="../media/image10.png"/><Relationship Id="rId14" Type="http://schemas.openxmlformats.org/officeDocument/2006/relationships/image" Target="../media/image23.svg"/><Relationship Id="rId22" Type="http://schemas.openxmlformats.org/officeDocument/2006/relationships/image" Target="../media/image31.svg"/><Relationship Id="rId27" Type="http://schemas.openxmlformats.org/officeDocument/2006/relationships/image" Target="../media/image36.png"/><Relationship Id="rId30" Type="http://schemas.openxmlformats.org/officeDocument/2006/relationships/image" Target="../media/image39.svg"/><Relationship Id="rId8" Type="http://schemas.openxmlformats.org/officeDocument/2006/relationships/image" Target="../media/image17.svg"/></Relationships>
</file>

<file path=ppt/slides/_rels/slide14.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44.jpg"/><Relationship Id="rId1" Type="http://schemas.openxmlformats.org/officeDocument/2006/relationships/slideLayout" Target="../slideLayouts/slideLayout6.xml"/><Relationship Id="rId5" Type="http://schemas.openxmlformats.org/officeDocument/2006/relationships/image" Target="../media/image5.png"/><Relationship Id="rId4" Type="http://schemas.openxmlformats.org/officeDocument/2006/relationships/image" Target="../media/image46.svg"/></Relationships>
</file>

<file path=ppt/slides/_rels/slide15.xml.rels><?xml version="1.0" encoding="UTF-8" standalone="yes"?>
<Relationships xmlns="http://schemas.openxmlformats.org/package/2006/relationships"><Relationship Id="rId13" Type="http://schemas.openxmlformats.org/officeDocument/2006/relationships/image" Target="../media/image58.svg"/><Relationship Id="rId18" Type="http://schemas.openxmlformats.org/officeDocument/2006/relationships/image" Target="../media/image63.png"/><Relationship Id="rId26" Type="http://schemas.openxmlformats.org/officeDocument/2006/relationships/image" Target="../media/image71.png"/><Relationship Id="rId39" Type="http://schemas.openxmlformats.org/officeDocument/2006/relationships/image" Target="../media/image84.svg"/><Relationship Id="rId21" Type="http://schemas.openxmlformats.org/officeDocument/2006/relationships/image" Target="../media/image66.svg"/><Relationship Id="rId34" Type="http://schemas.openxmlformats.org/officeDocument/2006/relationships/image" Target="../media/image79.png"/><Relationship Id="rId42" Type="http://schemas.openxmlformats.org/officeDocument/2006/relationships/image" Target="../media/image87.png"/><Relationship Id="rId7" Type="http://schemas.openxmlformats.org/officeDocument/2006/relationships/image" Target="../media/image52.svg"/><Relationship Id="rId2" Type="http://schemas.openxmlformats.org/officeDocument/2006/relationships/image" Target="../media/image47.png"/><Relationship Id="rId16" Type="http://schemas.openxmlformats.org/officeDocument/2006/relationships/image" Target="../media/image61.png"/><Relationship Id="rId20" Type="http://schemas.openxmlformats.org/officeDocument/2006/relationships/image" Target="../media/image65.png"/><Relationship Id="rId29" Type="http://schemas.openxmlformats.org/officeDocument/2006/relationships/image" Target="../media/image74.svg"/><Relationship Id="rId41" Type="http://schemas.openxmlformats.org/officeDocument/2006/relationships/image" Target="../media/image86.svg"/><Relationship Id="rId1" Type="http://schemas.openxmlformats.org/officeDocument/2006/relationships/slideLayout" Target="../slideLayouts/slideLayout6.xml"/><Relationship Id="rId6" Type="http://schemas.openxmlformats.org/officeDocument/2006/relationships/image" Target="../media/image51.png"/><Relationship Id="rId11" Type="http://schemas.openxmlformats.org/officeDocument/2006/relationships/image" Target="../media/image56.svg"/><Relationship Id="rId24" Type="http://schemas.openxmlformats.org/officeDocument/2006/relationships/image" Target="../media/image69.png"/><Relationship Id="rId32" Type="http://schemas.openxmlformats.org/officeDocument/2006/relationships/image" Target="../media/image77.png"/><Relationship Id="rId37" Type="http://schemas.openxmlformats.org/officeDocument/2006/relationships/image" Target="../media/image82.svg"/><Relationship Id="rId40" Type="http://schemas.openxmlformats.org/officeDocument/2006/relationships/image" Target="../media/image85.png"/><Relationship Id="rId5" Type="http://schemas.openxmlformats.org/officeDocument/2006/relationships/image" Target="../media/image50.svg"/><Relationship Id="rId15" Type="http://schemas.openxmlformats.org/officeDocument/2006/relationships/image" Target="../media/image60.svg"/><Relationship Id="rId23" Type="http://schemas.openxmlformats.org/officeDocument/2006/relationships/image" Target="../media/image68.svg"/><Relationship Id="rId28" Type="http://schemas.openxmlformats.org/officeDocument/2006/relationships/image" Target="../media/image73.png"/><Relationship Id="rId36" Type="http://schemas.openxmlformats.org/officeDocument/2006/relationships/image" Target="../media/image81.png"/><Relationship Id="rId10" Type="http://schemas.openxmlformats.org/officeDocument/2006/relationships/image" Target="../media/image55.png"/><Relationship Id="rId19" Type="http://schemas.openxmlformats.org/officeDocument/2006/relationships/image" Target="../media/image64.svg"/><Relationship Id="rId31" Type="http://schemas.openxmlformats.org/officeDocument/2006/relationships/image" Target="../media/image76.svg"/><Relationship Id="rId4" Type="http://schemas.openxmlformats.org/officeDocument/2006/relationships/image" Target="../media/image49.png"/><Relationship Id="rId9" Type="http://schemas.openxmlformats.org/officeDocument/2006/relationships/image" Target="../media/image54.svg"/><Relationship Id="rId14" Type="http://schemas.openxmlformats.org/officeDocument/2006/relationships/image" Target="../media/image59.png"/><Relationship Id="rId22" Type="http://schemas.openxmlformats.org/officeDocument/2006/relationships/image" Target="../media/image67.png"/><Relationship Id="rId27" Type="http://schemas.openxmlformats.org/officeDocument/2006/relationships/image" Target="../media/image72.svg"/><Relationship Id="rId30" Type="http://schemas.openxmlformats.org/officeDocument/2006/relationships/image" Target="../media/image75.png"/><Relationship Id="rId35" Type="http://schemas.openxmlformats.org/officeDocument/2006/relationships/image" Target="../media/image80.svg"/><Relationship Id="rId43" Type="http://schemas.openxmlformats.org/officeDocument/2006/relationships/image" Target="../media/image88.svg"/><Relationship Id="rId8" Type="http://schemas.openxmlformats.org/officeDocument/2006/relationships/image" Target="../media/image53.png"/><Relationship Id="rId3" Type="http://schemas.openxmlformats.org/officeDocument/2006/relationships/image" Target="../media/image48.svg"/><Relationship Id="rId12" Type="http://schemas.openxmlformats.org/officeDocument/2006/relationships/image" Target="../media/image57.png"/><Relationship Id="rId17" Type="http://schemas.openxmlformats.org/officeDocument/2006/relationships/image" Target="../media/image62.svg"/><Relationship Id="rId25" Type="http://schemas.openxmlformats.org/officeDocument/2006/relationships/image" Target="../media/image70.svg"/><Relationship Id="rId33" Type="http://schemas.openxmlformats.org/officeDocument/2006/relationships/image" Target="../media/image78.svg"/><Relationship Id="rId38" Type="http://schemas.openxmlformats.org/officeDocument/2006/relationships/image" Target="../media/image83.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image" Target="../media/image7.svg"/><Relationship Id="rId7" Type="http://schemas.openxmlformats.org/officeDocument/2006/relationships/image" Target="../media/image11.svg"/><Relationship Id="rId2" Type="http://schemas.openxmlformats.org/officeDocument/2006/relationships/image" Target="../media/image6.png"/><Relationship Id="rId1" Type="http://schemas.openxmlformats.org/officeDocument/2006/relationships/slideLayout" Target="../slideLayouts/slideLayout5.xml"/><Relationship Id="rId6" Type="http://schemas.openxmlformats.org/officeDocument/2006/relationships/image" Target="../media/image10.png"/><Relationship Id="rId5" Type="http://schemas.openxmlformats.org/officeDocument/2006/relationships/image" Target="../media/image9.svg"/><Relationship Id="rId4" Type="http://schemas.openxmlformats.org/officeDocument/2006/relationships/image" Target="../media/image8.png"/><Relationship Id="rId9" Type="http://schemas.openxmlformats.org/officeDocument/2006/relationships/image" Target="../media/image13.svg"/></Relationships>
</file>

<file path=ppt/slides/_rels/slide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8" Type="http://schemas.openxmlformats.org/officeDocument/2006/relationships/image" Target="../media/image12.png"/><Relationship Id="rId13" Type="http://schemas.openxmlformats.org/officeDocument/2006/relationships/image" Target="../media/image17.svg"/><Relationship Id="rId3" Type="http://schemas.openxmlformats.org/officeDocument/2006/relationships/image" Target="../media/image7.svg"/><Relationship Id="rId7" Type="http://schemas.openxmlformats.org/officeDocument/2006/relationships/image" Target="../media/image11.svg"/><Relationship Id="rId12" Type="http://schemas.openxmlformats.org/officeDocument/2006/relationships/image" Target="../media/image16.png"/><Relationship Id="rId2" Type="http://schemas.openxmlformats.org/officeDocument/2006/relationships/image" Target="../media/image6.png"/><Relationship Id="rId1" Type="http://schemas.openxmlformats.org/officeDocument/2006/relationships/slideLayout" Target="../slideLayouts/slideLayout5.xml"/><Relationship Id="rId6" Type="http://schemas.openxmlformats.org/officeDocument/2006/relationships/image" Target="../media/image10.png"/><Relationship Id="rId11" Type="http://schemas.openxmlformats.org/officeDocument/2006/relationships/image" Target="../media/image15.svg"/><Relationship Id="rId5" Type="http://schemas.openxmlformats.org/officeDocument/2006/relationships/image" Target="../media/image9.svg"/><Relationship Id="rId10" Type="http://schemas.openxmlformats.org/officeDocument/2006/relationships/image" Target="../media/image14.png"/><Relationship Id="rId4" Type="http://schemas.openxmlformats.org/officeDocument/2006/relationships/image" Target="../media/image8.png"/><Relationship Id="rId9" Type="http://schemas.openxmlformats.org/officeDocument/2006/relationships/image" Target="../media/image13.sv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image" Target="../media/image7.svg"/><Relationship Id="rId7" Type="http://schemas.openxmlformats.org/officeDocument/2006/relationships/image" Target="../media/image15.svg"/><Relationship Id="rId2" Type="http://schemas.openxmlformats.org/officeDocument/2006/relationships/image" Target="../media/image6.png"/><Relationship Id="rId1" Type="http://schemas.openxmlformats.org/officeDocument/2006/relationships/slideLayout" Target="../slideLayouts/slideLayout5.xml"/><Relationship Id="rId6" Type="http://schemas.openxmlformats.org/officeDocument/2006/relationships/image" Target="../media/image14.png"/><Relationship Id="rId5" Type="http://schemas.openxmlformats.org/officeDocument/2006/relationships/image" Target="../media/image13.svg"/><Relationship Id="rId4" Type="http://schemas.openxmlformats.org/officeDocument/2006/relationships/image" Target="../media/image12.png"/><Relationship Id="rId9" Type="http://schemas.openxmlformats.org/officeDocument/2006/relationships/image" Target="../media/image17.svg"/></Relationships>
</file>

<file path=ppt/slides/_rels/slide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BDC52A-D142-564D-B235-7F99D666B927}"/>
              </a:ext>
            </a:extLst>
          </p:cNvPr>
          <p:cNvSpPr>
            <a:spLocks noGrp="1"/>
          </p:cNvSpPr>
          <p:nvPr>
            <p:ph type="ctrTitle"/>
          </p:nvPr>
        </p:nvSpPr>
        <p:spPr>
          <a:xfrm>
            <a:off x="162000" y="3857738"/>
            <a:ext cx="4118400" cy="1256400"/>
          </a:xfrm>
        </p:spPr>
        <p:txBody>
          <a:bodyPr/>
          <a:lstStyle/>
          <a:p>
            <a:r>
              <a:rPr lang="en-US" dirty="0"/>
              <a:t>TITLE</a:t>
            </a:r>
          </a:p>
        </p:txBody>
      </p:sp>
      <p:sp>
        <p:nvSpPr>
          <p:cNvPr id="3" name="Subtitle 2">
            <a:extLst>
              <a:ext uri="{FF2B5EF4-FFF2-40B4-BE49-F238E27FC236}">
                <a16:creationId xmlns:a16="http://schemas.microsoft.com/office/drawing/2014/main" id="{5DD9A995-B2F2-B045-B4B3-EAF716307BC0}"/>
              </a:ext>
            </a:extLst>
          </p:cNvPr>
          <p:cNvSpPr>
            <a:spLocks noGrp="1"/>
          </p:cNvSpPr>
          <p:nvPr>
            <p:ph type="subTitle" idx="1"/>
          </p:nvPr>
        </p:nvSpPr>
        <p:spPr>
          <a:xfrm>
            <a:off x="349200" y="5421150"/>
            <a:ext cx="3744000" cy="396000"/>
          </a:xfrm>
        </p:spPr>
        <p:txBody>
          <a:bodyPr>
            <a:normAutofit fontScale="92500" lnSpcReduction="20000"/>
          </a:bodyPr>
          <a:lstStyle/>
          <a:p>
            <a:r>
              <a:rPr lang="en-US" dirty="0"/>
              <a:t>DATE</a:t>
            </a:r>
          </a:p>
        </p:txBody>
      </p:sp>
    </p:spTree>
    <p:extLst>
      <p:ext uri="{BB962C8B-B14F-4D97-AF65-F5344CB8AC3E}">
        <p14:creationId xmlns:p14="http://schemas.microsoft.com/office/powerpoint/2010/main" val="72951283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03C1F66D-228E-8545-B3B0-3F59FB0D09F8}"/>
              </a:ext>
            </a:extLst>
          </p:cNvPr>
          <p:cNvSpPr>
            <a:spLocks noGrp="1"/>
          </p:cNvSpPr>
          <p:nvPr>
            <p:ph type="sldNum" sz="quarter" idx="12"/>
          </p:nvPr>
        </p:nvSpPr>
        <p:spPr/>
        <p:txBody>
          <a:bodyPr/>
          <a:lstStyle/>
          <a:p>
            <a:fld id="{303A093A-7E6B-5C40-AA0D-E47B16434F1F}" type="slidenum">
              <a:rPr lang="en-US" smtClean="0"/>
              <a:pPr/>
              <a:t>10</a:t>
            </a:fld>
            <a:endParaRPr lang="en-US" dirty="0"/>
          </a:p>
        </p:txBody>
      </p:sp>
      <p:sp>
        <p:nvSpPr>
          <p:cNvPr id="5" name="object 16">
            <a:extLst>
              <a:ext uri="{FF2B5EF4-FFF2-40B4-BE49-F238E27FC236}">
                <a16:creationId xmlns:a16="http://schemas.microsoft.com/office/drawing/2014/main" id="{D4A4265E-673D-4F43-9BBB-D4F4C880CB2D}"/>
              </a:ext>
            </a:extLst>
          </p:cNvPr>
          <p:cNvSpPr txBox="1"/>
          <p:nvPr/>
        </p:nvSpPr>
        <p:spPr>
          <a:xfrm>
            <a:off x="7032752" y="889684"/>
            <a:ext cx="3461385" cy="684098"/>
          </a:xfrm>
          <a:prstGeom prst="rect">
            <a:avLst/>
          </a:prstGeom>
        </p:spPr>
        <p:txBody>
          <a:bodyPr vert="horz" wrap="square" lIns="0" tIns="105410" rIns="0" bIns="0" rtlCol="0">
            <a:spAutoFit/>
          </a:bodyPr>
          <a:lstStyle/>
          <a:p>
            <a:pPr marL="12700">
              <a:lnSpc>
                <a:spcPct val="100000"/>
              </a:lnSpc>
              <a:spcBef>
                <a:spcPts val="830"/>
              </a:spcBef>
            </a:pPr>
            <a:r>
              <a:rPr sz="1200" dirty="0">
                <a:solidFill>
                  <a:srgbClr val="006CAF"/>
                </a:solidFill>
                <a:latin typeface="Montserrat Medium" panose="00000600000000000000" pitchFamily="2" charset="0"/>
                <a:cs typeface="Calibri"/>
              </a:rPr>
              <a:t>LOREM IPSUM TEXT</a:t>
            </a:r>
            <a:endParaRPr sz="1200" dirty="0">
              <a:latin typeface="Montserrat Medium" panose="00000600000000000000" pitchFamily="2" charset="0"/>
              <a:cs typeface="Calibri"/>
            </a:endParaRPr>
          </a:p>
          <a:p>
            <a:pPr marL="12700" marR="818515">
              <a:lnSpc>
                <a:spcPct val="116700"/>
              </a:lnSpc>
              <a:spcBef>
                <a:spcPts val="409"/>
              </a:spcBef>
            </a:pPr>
            <a:r>
              <a:rPr sz="1000" dirty="0">
                <a:solidFill>
                  <a:srgbClr val="77787B"/>
                </a:solidFill>
                <a:latin typeface="Montserrat "/>
                <a:cs typeface="Verdana"/>
              </a:rPr>
              <a:t>Text of the printing and typesetting five  centuries, essentially unchanged.</a:t>
            </a:r>
            <a:endParaRPr sz="1000" dirty="0">
              <a:latin typeface="Montserrat "/>
              <a:cs typeface="Verdana"/>
            </a:endParaRPr>
          </a:p>
        </p:txBody>
      </p:sp>
      <p:sp>
        <p:nvSpPr>
          <p:cNvPr id="6" name="object 9">
            <a:extLst>
              <a:ext uri="{FF2B5EF4-FFF2-40B4-BE49-F238E27FC236}">
                <a16:creationId xmlns:a16="http://schemas.microsoft.com/office/drawing/2014/main" id="{CC9F62A3-BD15-8C4F-8E0F-6364079F6031}"/>
              </a:ext>
            </a:extLst>
          </p:cNvPr>
          <p:cNvSpPr/>
          <p:nvPr/>
        </p:nvSpPr>
        <p:spPr>
          <a:xfrm>
            <a:off x="6094477" y="996701"/>
            <a:ext cx="717550" cy="717550"/>
          </a:xfrm>
          <a:custGeom>
            <a:avLst/>
            <a:gdLst/>
            <a:ahLst/>
            <a:cxnLst/>
            <a:rect l="l" t="t" r="r" b="b"/>
            <a:pathLst>
              <a:path w="717550" h="717550">
                <a:moveTo>
                  <a:pt x="358521" y="0"/>
                </a:moveTo>
                <a:lnTo>
                  <a:pt x="0" y="358521"/>
                </a:lnTo>
                <a:lnTo>
                  <a:pt x="358533" y="717054"/>
                </a:lnTo>
                <a:lnTo>
                  <a:pt x="717054" y="358521"/>
                </a:lnTo>
                <a:lnTo>
                  <a:pt x="358521" y="0"/>
                </a:lnTo>
                <a:close/>
              </a:path>
            </a:pathLst>
          </a:custGeom>
          <a:solidFill>
            <a:srgbClr val="FF7949"/>
          </a:solidFill>
        </p:spPr>
        <p:txBody>
          <a:bodyPr wrap="square" lIns="0" tIns="0" rIns="0" bIns="0" rtlCol="0"/>
          <a:lstStyle/>
          <a:p>
            <a:endParaRPr/>
          </a:p>
        </p:txBody>
      </p:sp>
      <p:sp>
        <p:nvSpPr>
          <p:cNvPr id="7" name="object 10">
            <a:extLst>
              <a:ext uri="{FF2B5EF4-FFF2-40B4-BE49-F238E27FC236}">
                <a16:creationId xmlns:a16="http://schemas.microsoft.com/office/drawing/2014/main" id="{5DA03CB5-C102-3645-810A-5DA4FB290B8A}"/>
              </a:ext>
            </a:extLst>
          </p:cNvPr>
          <p:cNvSpPr/>
          <p:nvPr/>
        </p:nvSpPr>
        <p:spPr>
          <a:xfrm>
            <a:off x="6902427" y="4134491"/>
            <a:ext cx="717550" cy="717550"/>
          </a:xfrm>
          <a:custGeom>
            <a:avLst/>
            <a:gdLst/>
            <a:ahLst/>
            <a:cxnLst/>
            <a:rect l="l" t="t" r="r" b="b"/>
            <a:pathLst>
              <a:path w="717550" h="717550">
                <a:moveTo>
                  <a:pt x="358533" y="0"/>
                </a:moveTo>
                <a:lnTo>
                  <a:pt x="0" y="358520"/>
                </a:lnTo>
                <a:lnTo>
                  <a:pt x="358521" y="717054"/>
                </a:lnTo>
                <a:lnTo>
                  <a:pt x="717054" y="358520"/>
                </a:lnTo>
                <a:lnTo>
                  <a:pt x="358533" y="0"/>
                </a:lnTo>
                <a:close/>
              </a:path>
            </a:pathLst>
          </a:custGeom>
          <a:solidFill>
            <a:srgbClr val="FF7949"/>
          </a:solidFill>
        </p:spPr>
        <p:txBody>
          <a:bodyPr wrap="square" lIns="0" tIns="0" rIns="0" bIns="0" rtlCol="0"/>
          <a:lstStyle/>
          <a:p>
            <a:endParaRPr/>
          </a:p>
        </p:txBody>
      </p:sp>
      <p:sp>
        <p:nvSpPr>
          <p:cNvPr id="8" name="object 11">
            <a:extLst>
              <a:ext uri="{FF2B5EF4-FFF2-40B4-BE49-F238E27FC236}">
                <a16:creationId xmlns:a16="http://schemas.microsoft.com/office/drawing/2014/main" id="{F1A887E0-58FB-F949-BAE8-1A5D17C9FF11}"/>
              </a:ext>
            </a:extLst>
          </p:cNvPr>
          <p:cNvSpPr/>
          <p:nvPr/>
        </p:nvSpPr>
        <p:spPr>
          <a:xfrm>
            <a:off x="6905559" y="1920244"/>
            <a:ext cx="717550" cy="717550"/>
          </a:xfrm>
          <a:custGeom>
            <a:avLst/>
            <a:gdLst/>
            <a:ahLst/>
            <a:cxnLst/>
            <a:rect l="l" t="t" r="r" b="b"/>
            <a:pathLst>
              <a:path w="717550" h="717550">
                <a:moveTo>
                  <a:pt x="358521" y="0"/>
                </a:moveTo>
                <a:lnTo>
                  <a:pt x="0" y="358521"/>
                </a:lnTo>
                <a:lnTo>
                  <a:pt x="358533" y="717054"/>
                </a:lnTo>
                <a:lnTo>
                  <a:pt x="717054" y="358521"/>
                </a:lnTo>
                <a:lnTo>
                  <a:pt x="358521" y="0"/>
                </a:lnTo>
                <a:close/>
              </a:path>
            </a:pathLst>
          </a:custGeom>
          <a:solidFill>
            <a:srgbClr val="FF7949"/>
          </a:solidFill>
        </p:spPr>
        <p:txBody>
          <a:bodyPr wrap="square" lIns="0" tIns="0" rIns="0" bIns="0" rtlCol="0"/>
          <a:lstStyle/>
          <a:p>
            <a:endParaRPr/>
          </a:p>
        </p:txBody>
      </p:sp>
      <p:sp>
        <p:nvSpPr>
          <p:cNvPr id="9" name="object 12">
            <a:extLst>
              <a:ext uri="{FF2B5EF4-FFF2-40B4-BE49-F238E27FC236}">
                <a16:creationId xmlns:a16="http://schemas.microsoft.com/office/drawing/2014/main" id="{DD0108B5-51AF-FE4D-8991-6AF2ADDECC3C}"/>
              </a:ext>
            </a:extLst>
          </p:cNvPr>
          <p:cNvSpPr/>
          <p:nvPr/>
        </p:nvSpPr>
        <p:spPr>
          <a:xfrm>
            <a:off x="6091345" y="5058035"/>
            <a:ext cx="717550" cy="717550"/>
          </a:xfrm>
          <a:custGeom>
            <a:avLst/>
            <a:gdLst/>
            <a:ahLst/>
            <a:cxnLst/>
            <a:rect l="l" t="t" r="r" b="b"/>
            <a:pathLst>
              <a:path w="717550" h="717550">
                <a:moveTo>
                  <a:pt x="358533" y="0"/>
                </a:moveTo>
                <a:lnTo>
                  <a:pt x="0" y="358521"/>
                </a:lnTo>
                <a:lnTo>
                  <a:pt x="358521" y="717054"/>
                </a:lnTo>
                <a:lnTo>
                  <a:pt x="717054" y="358521"/>
                </a:lnTo>
                <a:lnTo>
                  <a:pt x="358533" y="0"/>
                </a:lnTo>
                <a:close/>
              </a:path>
            </a:pathLst>
          </a:custGeom>
          <a:solidFill>
            <a:srgbClr val="FF7949"/>
          </a:solidFill>
        </p:spPr>
        <p:txBody>
          <a:bodyPr wrap="square" lIns="0" tIns="0" rIns="0" bIns="0" rtlCol="0"/>
          <a:lstStyle/>
          <a:p>
            <a:endParaRPr/>
          </a:p>
        </p:txBody>
      </p:sp>
      <p:sp>
        <p:nvSpPr>
          <p:cNvPr id="10" name="object 13">
            <a:extLst>
              <a:ext uri="{FF2B5EF4-FFF2-40B4-BE49-F238E27FC236}">
                <a16:creationId xmlns:a16="http://schemas.microsoft.com/office/drawing/2014/main" id="{0B9E88F2-D9DD-3D43-BA4B-8A5AA7D87DD5}"/>
              </a:ext>
            </a:extLst>
          </p:cNvPr>
          <p:cNvSpPr/>
          <p:nvPr/>
        </p:nvSpPr>
        <p:spPr>
          <a:xfrm>
            <a:off x="7622613" y="3070479"/>
            <a:ext cx="717550" cy="717550"/>
          </a:xfrm>
          <a:custGeom>
            <a:avLst/>
            <a:gdLst/>
            <a:ahLst/>
            <a:cxnLst/>
            <a:rect l="l" t="t" r="r" b="b"/>
            <a:pathLst>
              <a:path w="717550" h="717550">
                <a:moveTo>
                  <a:pt x="358521" y="0"/>
                </a:moveTo>
                <a:lnTo>
                  <a:pt x="0" y="358521"/>
                </a:lnTo>
                <a:lnTo>
                  <a:pt x="358533" y="717054"/>
                </a:lnTo>
                <a:lnTo>
                  <a:pt x="717054" y="358521"/>
                </a:lnTo>
                <a:lnTo>
                  <a:pt x="358521" y="0"/>
                </a:lnTo>
                <a:close/>
              </a:path>
            </a:pathLst>
          </a:custGeom>
          <a:solidFill>
            <a:srgbClr val="FF7949"/>
          </a:solidFill>
        </p:spPr>
        <p:txBody>
          <a:bodyPr wrap="square" lIns="0" tIns="0" rIns="0" bIns="0" rtlCol="0"/>
          <a:lstStyle/>
          <a:p>
            <a:endParaRPr/>
          </a:p>
        </p:txBody>
      </p:sp>
      <p:sp>
        <p:nvSpPr>
          <p:cNvPr id="11" name="object 2">
            <a:extLst>
              <a:ext uri="{FF2B5EF4-FFF2-40B4-BE49-F238E27FC236}">
                <a16:creationId xmlns:a16="http://schemas.microsoft.com/office/drawing/2014/main" id="{58C6FC07-940F-3D44-8972-18650E3B7985}"/>
              </a:ext>
            </a:extLst>
          </p:cNvPr>
          <p:cNvSpPr/>
          <p:nvPr/>
        </p:nvSpPr>
        <p:spPr>
          <a:xfrm>
            <a:off x="9170225" y="3168733"/>
            <a:ext cx="2894330" cy="513715"/>
          </a:xfrm>
          <a:custGeom>
            <a:avLst/>
            <a:gdLst/>
            <a:ahLst/>
            <a:cxnLst/>
            <a:rect l="l" t="t" r="r" b="b"/>
            <a:pathLst>
              <a:path w="2894329" h="513714">
                <a:moveTo>
                  <a:pt x="2894075" y="0"/>
                </a:moveTo>
                <a:lnTo>
                  <a:pt x="321360" y="0"/>
                </a:lnTo>
                <a:lnTo>
                  <a:pt x="0" y="254127"/>
                </a:lnTo>
                <a:lnTo>
                  <a:pt x="321360" y="513334"/>
                </a:lnTo>
                <a:lnTo>
                  <a:pt x="2894075" y="513334"/>
                </a:lnTo>
                <a:lnTo>
                  <a:pt x="2894075" y="0"/>
                </a:lnTo>
                <a:close/>
              </a:path>
            </a:pathLst>
          </a:custGeom>
          <a:solidFill>
            <a:srgbClr val="009CDF"/>
          </a:solidFill>
        </p:spPr>
        <p:txBody>
          <a:bodyPr wrap="square" lIns="0" tIns="0" rIns="0" bIns="0" rtlCol="0"/>
          <a:lstStyle/>
          <a:p>
            <a:endParaRPr/>
          </a:p>
        </p:txBody>
      </p:sp>
      <p:sp>
        <p:nvSpPr>
          <p:cNvPr id="12" name="object 14">
            <a:extLst>
              <a:ext uri="{FF2B5EF4-FFF2-40B4-BE49-F238E27FC236}">
                <a16:creationId xmlns:a16="http://schemas.microsoft.com/office/drawing/2014/main" id="{8A93366B-005B-2346-B0A0-FA8179547F8C}"/>
              </a:ext>
            </a:extLst>
          </p:cNvPr>
          <p:cNvSpPr/>
          <p:nvPr/>
        </p:nvSpPr>
        <p:spPr>
          <a:xfrm>
            <a:off x="9294880" y="3168738"/>
            <a:ext cx="2894330" cy="513715"/>
          </a:xfrm>
          <a:custGeom>
            <a:avLst/>
            <a:gdLst/>
            <a:ahLst/>
            <a:cxnLst/>
            <a:rect l="l" t="t" r="r" b="b"/>
            <a:pathLst>
              <a:path w="2894329" h="513714">
                <a:moveTo>
                  <a:pt x="2894075" y="0"/>
                </a:moveTo>
                <a:lnTo>
                  <a:pt x="321360" y="0"/>
                </a:lnTo>
                <a:lnTo>
                  <a:pt x="0" y="254127"/>
                </a:lnTo>
                <a:lnTo>
                  <a:pt x="321360" y="513334"/>
                </a:lnTo>
                <a:lnTo>
                  <a:pt x="2894075" y="513334"/>
                </a:lnTo>
                <a:lnTo>
                  <a:pt x="2894075" y="0"/>
                </a:lnTo>
                <a:close/>
              </a:path>
            </a:pathLst>
          </a:custGeom>
          <a:solidFill>
            <a:srgbClr val="006CAF"/>
          </a:solidFill>
        </p:spPr>
        <p:txBody>
          <a:bodyPr wrap="square" lIns="0" tIns="0" rIns="0" bIns="0" rtlCol="0"/>
          <a:lstStyle/>
          <a:p>
            <a:endParaRPr/>
          </a:p>
        </p:txBody>
      </p:sp>
      <p:sp>
        <p:nvSpPr>
          <p:cNvPr id="13" name="object 17">
            <a:extLst>
              <a:ext uri="{FF2B5EF4-FFF2-40B4-BE49-F238E27FC236}">
                <a16:creationId xmlns:a16="http://schemas.microsoft.com/office/drawing/2014/main" id="{CDE41AC0-459C-6847-BC76-4AE91B6F2B4A}"/>
              </a:ext>
            </a:extLst>
          </p:cNvPr>
          <p:cNvSpPr txBox="1"/>
          <p:nvPr/>
        </p:nvSpPr>
        <p:spPr>
          <a:xfrm>
            <a:off x="9623560" y="3325300"/>
            <a:ext cx="2079082" cy="166712"/>
          </a:xfrm>
          <a:prstGeom prst="rect">
            <a:avLst/>
          </a:prstGeom>
        </p:spPr>
        <p:txBody>
          <a:bodyPr vert="horz" wrap="square" lIns="0" tIns="12700" rIns="0" bIns="0" rtlCol="0">
            <a:spAutoFit/>
          </a:bodyPr>
          <a:lstStyle/>
          <a:p>
            <a:pPr marL="12700">
              <a:lnSpc>
                <a:spcPct val="100000"/>
              </a:lnSpc>
              <a:spcBef>
                <a:spcPts val="100"/>
              </a:spcBef>
            </a:pPr>
            <a:r>
              <a:rPr sz="1000" dirty="0">
                <a:solidFill>
                  <a:srgbClr val="FFFFFF"/>
                </a:solidFill>
                <a:latin typeface="Montserrat Medium" panose="00000600000000000000" pitchFamily="2" charset="0"/>
                <a:cs typeface="Calibri"/>
              </a:rPr>
              <a:t>Lorem Ipsum is dummy text</a:t>
            </a:r>
            <a:endParaRPr sz="1000" dirty="0">
              <a:latin typeface="Montserrat Medium" panose="00000600000000000000" pitchFamily="2" charset="0"/>
              <a:cs typeface="Calibri"/>
            </a:endParaRPr>
          </a:p>
        </p:txBody>
      </p:sp>
      <p:sp>
        <p:nvSpPr>
          <p:cNvPr id="14" name="object 16">
            <a:extLst>
              <a:ext uri="{FF2B5EF4-FFF2-40B4-BE49-F238E27FC236}">
                <a16:creationId xmlns:a16="http://schemas.microsoft.com/office/drawing/2014/main" id="{BC836FEB-C174-9649-A294-86D0E9A3F2A0}"/>
              </a:ext>
            </a:extLst>
          </p:cNvPr>
          <p:cNvSpPr txBox="1"/>
          <p:nvPr/>
        </p:nvSpPr>
        <p:spPr>
          <a:xfrm>
            <a:off x="7838388" y="1878596"/>
            <a:ext cx="3461385" cy="684098"/>
          </a:xfrm>
          <a:prstGeom prst="rect">
            <a:avLst/>
          </a:prstGeom>
        </p:spPr>
        <p:txBody>
          <a:bodyPr vert="horz" wrap="square" lIns="0" tIns="105410" rIns="0" bIns="0" rtlCol="0">
            <a:spAutoFit/>
          </a:bodyPr>
          <a:lstStyle/>
          <a:p>
            <a:pPr marL="12700">
              <a:lnSpc>
                <a:spcPct val="100000"/>
              </a:lnSpc>
              <a:spcBef>
                <a:spcPts val="830"/>
              </a:spcBef>
            </a:pPr>
            <a:r>
              <a:rPr sz="1200" dirty="0">
                <a:solidFill>
                  <a:srgbClr val="006CAF"/>
                </a:solidFill>
                <a:latin typeface="Montserrat Medium" panose="00000600000000000000" pitchFamily="2" charset="0"/>
                <a:cs typeface="Calibri"/>
              </a:rPr>
              <a:t>LOREM IPSUM TEXT</a:t>
            </a:r>
            <a:endParaRPr sz="1200" dirty="0">
              <a:latin typeface="Montserrat Medium" panose="00000600000000000000" pitchFamily="2" charset="0"/>
              <a:cs typeface="Calibri"/>
            </a:endParaRPr>
          </a:p>
          <a:p>
            <a:pPr marL="12700" marR="818515">
              <a:lnSpc>
                <a:spcPct val="116700"/>
              </a:lnSpc>
              <a:spcBef>
                <a:spcPts val="409"/>
              </a:spcBef>
            </a:pPr>
            <a:r>
              <a:rPr sz="1000" dirty="0">
                <a:solidFill>
                  <a:srgbClr val="77787B"/>
                </a:solidFill>
                <a:latin typeface="Montserrat "/>
                <a:cs typeface="Verdana"/>
              </a:rPr>
              <a:t>Text of the printing and typesetting five  centuries, essentially unchanged.</a:t>
            </a:r>
            <a:endParaRPr sz="1000" dirty="0">
              <a:latin typeface="Montserrat "/>
              <a:cs typeface="Verdana"/>
            </a:endParaRPr>
          </a:p>
        </p:txBody>
      </p:sp>
      <p:sp>
        <p:nvSpPr>
          <p:cNvPr id="15" name="object 16">
            <a:extLst>
              <a:ext uri="{FF2B5EF4-FFF2-40B4-BE49-F238E27FC236}">
                <a16:creationId xmlns:a16="http://schemas.microsoft.com/office/drawing/2014/main" id="{E94885C3-E4E9-3640-8B45-3CC17E23F300}"/>
              </a:ext>
            </a:extLst>
          </p:cNvPr>
          <p:cNvSpPr txBox="1"/>
          <p:nvPr/>
        </p:nvSpPr>
        <p:spPr>
          <a:xfrm>
            <a:off x="7838388" y="4175794"/>
            <a:ext cx="3461385" cy="684098"/>
          </a:xfrm>
          <a:prstGeom prst="rect">
            <a:avLst/>
          </a:prstGeom>
        </p:spPr>
        <p:txBody>
          <a:bodyPr vert="horz" wrap="square" lIns="0" tIns="105410" rIns="0" bIns="0" rtlCol="0">
            <a:spAutoFit/>
          </a:bodyPr>
          <a:lstStyle/>
          <a:p>
            <a:pPr marL="12700">
              <a:lnSpc>
                <a:spcPct val="100000"/>
              </a:lnSpc>
              <a:spcBef>
                <a:spcPts val="830"/>
              </a:spcBef>
            </a:pPr>
            <a:r>
              <a:rPr sz="1200" dirty="0">
                <a:solidFill>
                  <a:srgbClr val="006CAF"/>
                </a:solidFill>
                <a:latin typeface="Montserrat Medium" panose="00000600000000000000" pitchFamily="2" charset="0"/>
                <a:cs typeface="Calibri"/>
              </a:rPr>
              <a:t>LOREM IPSUM TEXT</a:t>
            </a:r>
            <a:endParaRPr sz="1200" dirty="0">
              <a:latin typeface="Montserrat Medium" panose="00000600000000000000" pitchFamily="2" charset="0"/>
              <a:cs typeface="Calibri"/>
            </a:endParaRPr>
          </a:p>
          <a:p>
            <a:pPr marL="12700" marR="818515">
              <a:lnSpc>
                <a:spcPct val="116700"/>
              </a:lnSpc>
              <a:spcBef>
                <a:spcPts val="409"/>
              </a:spcBef>
            </a:pPr>
            <a:r>
              <a:rPr sz="1000" dirty="0">
                <a:solidFill>
                  <a:srgbClr val="77787B"/>
                </a:solidFill>
                <a:latin typeface="Montserrat "/>
                <a:cs typeface="Verdana"/>
              </a:rPr>
              <a:t>Text of the printing and typesetting five  centuries, essentially unchanged.</a:t>
            </a:r>
            <a:endParaRPr sz="1000" dirty="0">
              <a:latin typeface="Montserrat "/>
              <a:cs typeface="Verdana"/>
            </a:endParaRPr>
          </a:p>
        </p:txBody>
      </p:sp>
      <p:sp>
        <p:nvSpPr>
          <p:cNvPr id="16" name="object 16">
            <a:extLst>
              <a:ext uri="{FF2B5EF4-FFF2-40B4-BE49-F238E27FC236}">
                <a16:creationId xmlns:a16="http://schemas.microsoft.com/office/drawing/2014/main" id="{9B0D07FD-CC77-EE45-83C7-2EA1119DAEA2}"/>
              </a:ext>
            </a:extLst>
          </p:cNvPr>
          <p:cNvSpPr txBox="1"/>
          <p:nvPr/>
        </p:nvSpPr>
        <p:spPr>
          <a:xfrm>
            <a:off x="7032752" y="5058035"/>
            <a:ext cx="3461385" cy="684098"/>
          </a:xfrm>
          <a:prstGeom prst="rect">
            <a:avLst/>
          </a:prstGeom>
        </p:spPr>
        <p:txBody>
          <a:bodyPr vert="horz" wrap="square" lIns="0" tIns="105410" rIns="0" bIns="0" rtlCol="0">
            <a:spAutoFit/>
          </a:bodyPr>
          <a:lstStyle/>
          <a:p>
            <a:pPr marL="12700">
              <a:lnSpc>
                <a:spcPct val="100000"/>
              </a:lnSpc>
              <a:spcBef>
                <a:spcPts val="830"/>
              </a:spcBef>
            </a:pPr>
            <a:r>
              <a:rPr sz="1200" dirty="0">
                <a:solidFill>
                  <a:srgbClr val="006CAF"/>
                </a:solidFill>
                <a:latin typeface="Montserrat Medium" panose="00000600000000000000" pitchFamily="2" charset="0"/>
                <a:cs typeface="Calibri"/>
              </a:rPr>
              <a:t>LOREM IPSUM TEXT</a:t>
            </a:r>
            <a:endParaRPr sz="1200" dirty="0">
              <a:latin typeface="Montserrat Medium" panose="00000600000000000000" pitchFamily="2" charset="0"/>
              <a:cs typeface="Calibri"/>
            </a:endParaRPr>
          </a:p>
          <a:p>
            <a:pPr marL="12700" marR="818515">
              <a:lnSpc>
                <a:spcPct val="116700"/>
              </a:lnSpc>
              <a:spcBef>
                <a:spcPts val="409"/>
              </a:spcBef>
            </a:pPr>
            <a:r>
              <a:rPr sz="1000" dirty="0">
                <a:solidFill>
                  <a:srgbClr val="77787B"/>
                </a:solidFill>
                <a:latin typeface="Montserrat "/>
                <a:cs typeface="Verdana"/>
              </a:rPr>
              <a:t>Text of the printing and typesetting five  centuries, essentially unchanged.</a:t>
            </a:r>
            <a:endParaRPr sz="1000" dirty="0">
              <a:latin typeface="Montserrat "/>
              <a:cs typeface="Verdana"/>
            </a:endParaRPr>
          </a:p>
        </p:txBody>
      </p:sp>
      <p:pic>
        <p:nvPicPr>
          <p:cNvPr id="17" name="Graphic 16">
            <a:extLst>
              <a:ext uri="{FF2B5EF4-FFF2-40B4-BE49-F238E27FC236}">
                <a16:creationId xmlns:a16="http://schemas.microsoft.com/office/drawing/2014/main" id="{04E6A9FA-7CF8-D143-8673-C957386D9B4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838388" y="3268207"/>
            <a:ext cx="233159" cy="314765"/>
          </a:xfrm>
          <a:prstGeom prst="rect">
            <a:avLst/>
          </a:prstGeom>
        </p:spPr>
      </p:pic>
      <p:pic>
        <p:nvPicPr>
          <p:cNvPr id="18" name="Graphic 17">
            <a:extLst>
              <a:ext uri="{FF2B5EF4-FFF2-40B4-BE49-F238E27FC236}">
                <a16:creationId xmlns:a16="http://schemas.microsoft.com/office/drawing/2014/main" id="{F1E814E4-BC1C-164B-AB40-10C2B237B25E}"/>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325853" y="1218570"/>
            <a:ext cx="268989" cy="247470"/>
          </a:xfrm>
          <a:prstGeom prst="rect">
            <a:avLst/>
          </a:prstGeom>
        </p:spPr>
      </p:pic>
      <p:pic>
        <p:nvPicPr>
          <p:cNvPr id="19" name="Graphic 18">
            <a:extLst>
              <a:ext uri="{FF2B5EF4-FFF2-40B4-BE49-F238E27FC236}">
                <a16:creationId xmlns:a16="http://schemas.microsoft.com/office/drawing/2014/main" id="{9E48E8F0-7FFF-1347-BF86-971D79FE054B}"/>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7134198" y="2128533"/>
            <a:ext cx="261202" cy="261202"/>
          </a:xfrm>
          <a:prstGeom prst="rect">
            <a:avLst/>
          </a:prstGeom>
        </p:spPr>
      </p:pic>
      <p:pic>
        <p:nvPicPr>
          <p:cNvPr id="20" name="Graphic 19">
            <a:extLst>
              <a:ext uri="{FF2B5EF4-FFF2-40B4-BE49-F238E27FC236}">
                <a16:creationId xmlns:a16="http://schemas.microsoft.com/office/drawing/2014/main" id="{9CE4A97C-55C7-844A-BE57-18DC171C33B5}"/>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6325853" y="5309550"/>
            <a:ext cx="231357" cy="231357"/>
          </a:xfrm>
          <a:prstGeom prst="rect">
            <a:avLst/>
          </a:prstGeom>
        </p:spPr>
      </p:pic>
      <p:pic>
        <p:nvPicPr>
          <p:cNvPr id="21" name="Graphic 20">
            <a:extLst>
              <a:ext uri="{FF2B5EF4-FFF2-40B4-BE49-F238E27FC236}">
                <a16:creationId xmlns:a16="http://schemas.microsoft.com/office/drawing/2014/main" id="{C3C2413F-4D4B-C747-BE14-DBB7A92DC237}"/>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7149566" y="4384563"/>
            <a:ext cx="217406" cy="217406"/>
          </a:xfrm>
          <a:prstGeom prst="rect">
            <a:avLst/>
          </a:prstGeom>
        </p:spPr>
      </p:pic>
      <p:grpSp>
        <p:nvGrpSpPr>
          <p:cNvPr id="24" name="Group 23">
            <a:extLst>
              <a:ext uri="{FF2B5EF4-FFF2-40B4-BE49-F238E27FC236}">
                <a16:creationId xmlns:a16="http://schemas.microsoft.com/office/drawing/2014/main" id="{0E767701-F420-4D45-AAAD-119A250D9FDE}"/>
              </a:ext>
            </a:extLst>
          </p:cNvPr>
          <p:cNvGrpSpPr/>
          <p:nvPr/>
        </p:nvGrpSpPr>
        <p:grpSpPr>
          <a:xfrm>
            <a:off x="0" y="-18800"/>
            <a:ext cx="6931154" cy="6494193"/>
            <a:chOff x="0" y="-18800"/>
            <a:chExt cx="6931154" cy="6494193"/>
          </a:xfrm>
        </p:grpSpPr>
        <p:sp>
          <p:nvSpPr>
            <p:cNvPr id="22" name="Rectangle 21">
              <a:extLst>
                <a:ext uri="{FF2B5EF4-FFF2-40B4-BE49-F238E27FC236}">
                  <a16:creationId xmlns:a16="http://schemas.microsoft.com/office/drawing/2014/main" id="{FBC383C1-1F0A-A74A-8208-882888BD3F06}"/>
                </a:ext>
              </a:extLst>
            </p:cNvPr>
            <p:cNvSpPr/>
            <p:nvPr/>
          </p:nvSpPr>
          <p:spPr>
            <a:xfrm>
              <a:off x="0" y="0"/>
              <a:ext cx="3743325" cy="6475391"/>
            </a:xfrm>
            <a:prstGeom prst="rect">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3" name="Triangle 22">
              <a:extLst>
                <a:ext uri="{FF2B5EF4-FFF2-40B4-BE49-F238E27FC236}">
                  <a16:creationId xmlns:a16="http://schemas.microsoft.com/office/drawing/2014/main" id="{E620704E-BA51-D748-B3D5-518F226F1EBE}"/>
                </a:ext>
              </a:extLst>
            </p:cNvPr>
            <p:cNvSpPr/>
            <p:nvPr/>
          </p:nvSpPr>
          <p:spPr>
            <a:xfrm rot="5400000">
              <a:off x="2085753" y="1629993"/>
              <a:ext cx="6494193" cy="3196608"/>
            </a:xfrm>
            <a:prstGeom prst="triangle">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25" name="TextBox 24">
            <a:extLst>
              <a:ext uri="{FF2B5EF4-FFF2-40B4-BE49-F238E27FC236}">
                <a16:creationId xmlns:a16="http://schemas.microsoft.com/office/drawing/2014/main" id="{DD391838-1AF4-064C-BAE6-8CA7C9B594F8}"/>
              </a:ext>
            </a:extLst>
          </p:cNvPr>
          <p:cNvSpPr txBox="1"/>
          <p:nvPr/>
        </p:nvSpPr>
        <p:spPr>
          <a:xfrm>
            <a:off x="2004370" y="3006597"/>
            <a:ext cx="1800225" cy="523220"/>
          </a:xfrm>
          <a:prstGeom prst="rect">
            <a:avLst/>
          </a:prstGeom>
          <a:noFill/>
        </p:spPr>
        <p:txBody>
          <a:bodyPr wrap="square" rtlCol="0">
            <a:spAutoFit/>
          </a:bodyPr>
          <a:lstStyle/>
          <a:p>
            <a:r>
              <a:rPr lang="en-GB" sz="2800" dirty="0"/>
              <a:t>IMAGE</a:t>
            </a:r>
          </a:p>
        </p:txBody>
      </p:sp>
    </p:spTree>
    <p:extLst>
      <p:ext uri="{BB962C8B-B14F-4D97-AF65-F5344CB8AC3E}">
        <p14:creationId xmlns:p14="http://schemas.microsoft.com/office/powerpoint/2010/main" val="218518933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55CB8F-B55C-BC46-A2C0-13E31E1273D6}"/>
              </a:ext>
            </a:extLst>
          </p:cNvPr>
          <p:cNvSpPr>
            <a:spLocks noGrp="1"/>
          </p:cNvSpPr>
          <p:nvPr>
            <p:ph type="title"/>
          </p:nvPr>
        </p:nvSpPr>
        <p:spPr/>
        <p:txBody>
          <a:bodyPr>
            <a:normAutofit fontScale="90000"/>
          </a:bodyPr>
          <a:lstStyle/>
          <a:p>
            <a:pPr>
              <a:tabLst>
                <a:tab pos="2244725" algn="l"/>
              </a:tabLst>
            </a:pPr>
            <a:r>
              <a:rPr lang="en-IN" dirty="0">
                <a:solidFill>
                  <a:srgbClr val="808285"/>
                </a:solidFill>
                <a:latin typeface="Montserrat "/>
                <a:cs typeface="Calibri"/>
              </a:rPr>
              <a:t>COMPANY </a:t>
            </a:r>
            <a:r>
              <a:rPr lang="en-IN" dirty="0">
                <a:solidFill>
                  <a:srgbClr val="0D73B3"/>
                </a:solidFill>
                <a:latin typeface="Montserrat "/>
              </a:rPr>
              <a:t>TIME-LINE</a:t>
            </a:r>
          </a:p>
        </p:txBody>
      </p:sp>
      <p:sp>
        <p:nvSpPr>
          <p:cNvPr id="3" name="Slide Number Placeholder 2">
            <a:extLst>
              <a:ext uri="{FF2B5EF4-FFF2-40B4-BE49-F238E27FC236}">
                <a16:creationId xmlns:a16="http://schemas.microsoft.com/office/drawing/2014/main" id="{90154FFD-798F-8A41-A011-BDE49DDE0CDA}"/>
              </a:ext>
            </a:extLst>
          </p:cNvPr>
          <p:cNvSpPr>
            <a:spLocks noGrp="1"/>
          </p:cNvSpPr>
          <p:nvPr>
            <p:ph type="sldNum" sz="quarter" idx="12"/>
          </p:nvPr>
        </p:nvSpPr>
        <p:spPr/>
        <p:txBody>
          <a:bodyPr/>
          <a:lstStyle/>
          <a:p>
            <a:fld id="{303A093A-7E6B-5C40-AA0D-E47B16434F1F}" type="slidenum">
              <a:rPr lang="en-US" smtClean="0"/>
              <a:pPr/>
              <a:t>11</a:t>
            </a:fld>
            <a:endParaRPr lang="en-US" dirty="0"/>
          </a:p>
        </p:txBody>
      </p:sp>
      <p:grpSp>
        <p:nvGrpSpPr>
          <p:cNvPr id="5" name="Group 4">
            <a:extLst>
              <a:ext uri="{FF2B5EF4-FFF2-40B4-BE49-F238E27FC236}">
                <a16:creationId xmlns:a16="http://schemas.microsoft.com/office/drawing/2014/main" id="{FF907272-51F2-DB4B-8175-6E58BA396B6A}"/>
              </a:ext>
            </a:extLst>
          </p:cNvPr>
          <p:cNvGrpSpPr/>
          <p:nvPr/>
        </p:nvGrpSpPr>
        <p:grpSpPr>
          <a:xfrm>
            <a:off x="976405" y="3590111"/>
            <a:ext cx="45719" cy="1730989"/>
            <a:chOff x="976405" y="3590111"/>
            <a:chExt cx="45719" cy="1730989"/>
          </a:xfrm>
        </p:grpSpPr>
        <p:cxnSp>
          <p:nvCxnSpPr>
            <p:cNvPr id="6" name="Straight Connector 5">
              <a:extLst>
                <a:ext uri="{FF2B5EF4-FFF2-40B4-BE49-F238E27FC236}">
                  <a16:creationId xmlns:a16="http://schemas.microsoft.com/office/drawing/2014/main" id="{D7768A62-F396-DC4B-8C20-06B2BE233C3C}"/>
                </a:ext>
              </a:extLst>
            </p:cNvPr>
            <p:cNvCxnSpPr/>
            <p:nvPr/>
          </p:nvCxnSpPr>
          <p:spPr>
            <a:xfrm rot="10800000">
              <a:off x="999265" y="3590111"/>
              <a:ext cx="0" cy="1702371"/>
            </a:xfrm>
            <a:prstGeom prst="line">
              <a:avLst/>
            </a:prstGeom>
            <a:ln>
              <a:solidFill>
                <a:srgbClr val="006CAF"/>
              </a:solidFill>
            </a:ln>
          </p:spPr>
          <p:style>
            <a:lnRef idx="1">
              <a:schemeClr val="accent1"/>
            </a:lnRef>
            <a:fillRef idx="0">
              <a:schemeClr val="accent1"/>
            </a:fillRef>
            <a:effectRef idx="0">
              <a:schemeClr val="accent1"/>
            </a:effectRef>
            <a:fontRef idx="minor">
              <a:schemeClr val="tx1"/>
            </a:fontRef>
          </p:style>
        </p:cxnSp>
        <p:sp>
          <p:nvSpPr>
            <p:cNvPr id="7" name="Oval 6">
              <a:extLst>
                <a:ext uri="{FF2B5EF4-FFF2-40B4-BE49-F238E27FC236}">
                  <a16:creationId xmlns:a16="http://schemas.microsoft.com/office/drawing/2014/main" id="{FAA1C694-C648-8449-BAD4-ED36C6E9777C}"/>
                </a:ext>
              </a:extLst>
            </p:cNvPr>
            <p:cNvSpPr/>
            <p:nvPr/>
          </p:nvSpPr>
          <p:spPr>
            <a:xfrm rot="10800000">
              <a:off x="976405" y="5275381"/>
              <a:ext cx="45719" cy="45719"/>
            </a:xfrm>
            <a:prstGeom prst="ellipse">
              <a:avLst/>
            </a:prstGeom>
            <a:solidFill>
              <a:srgbClr val="0C5C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8" name="Group 7">
            <a:extLst>
              <a:ext uri="{FF2B5EF4-FFF2-40B4-BE49-F238E27FC236}">
                <a16:creationId xmlns:a16="http://schemas.microsoft.com/office/drawing/2014/main" id="{B8620F52-BC9F-1D42-95AF-21D731B169F2}"/>
              </a:ext>
            </a:extLst>
          </p:cNvPr>
          <p:cNvGrpSpPr/>
          <p:nvPr/>
        </p:nvGrpSpPr>
        <p:grpSpPr>
          <a:xfrm>
            <a:off x="8984705" y="1714733"/>
            <a:ext cx="45719" cy="1730989"/>
            <a:chOff x="8984705" y="1714733"/>
            <a:chExt cx="45719" cy="1730989"/>
          </a:xfrm>
        </p:grpSpPr>
        <p:cxnSp>
          <p:nvCxnSpPr>
            <p:cNvPr id="9" name="Straight Connector 8">
              <a:extLst>
                <a:ext uri="{FF2B5EF4-FFF2-40B4-BE49-F238E27FC236}">
                  <a16:creationId xmlns:a16="http://schemas.microsoft.com/office/drawing/2014/main" id="{3D357E48-041E-7D43-8C73-FD3DDA9F515B}"/>
                </a:ext>
              </a:extLst>
            </p:cNvPr>
            <p:cNvCxnSpPr/>
            <p:nvPr/>
          </p:nvCxnSpPr>
          <p:spPr>
            <a:xfrm>
              <a:off x="9002541" y="1743351"/>
              <a:ext cx="0" cy="1702371"/>
            </a:xfrm>
            <a:prstGeom prst="line">
              <a:avLst/>
            </a:prstGeom>
            <a:ln>
              <a:solidFill>
                <a:srgbClr val="006CAF"/>
              </a:solidFill>
            </a:ln>
          </p:spPr>
          <p:style>
            <a:lnRef idx="1">
              <a:schemeClr val="accent1"/>
            </a:lnRef>
            <a:fillRef idx="0">
              <a:schemeClr val="accent1"/>
            </a:fillRef>
            <a:effectRef idx="0">
              <a:schemeClr val="accent1"/>
            </a:effectRef>
            <a:fontRef idx="minor">
              <a:schemeClr val="tx1"/>
            </a:fontRef>
          </p:style>
        </p:cxnSp>
        <p:sp>
          <p:nvSpPr>
            <p:cNvPr id="10" name="Oval 9">
              <a:extLst>
                <a:ext uri="{FF2B5EF4-FFF2-40B4-BE49-F238E27FC236}">
                  <a16:creationId xmlns:a16="http://schemas.microsoft.com/office/drawing/2014/main" id="{E60479A4-69A7-1E40-B046-BF3347C4DC02}"/>
                </a:ext>
              </a:extLst>
            </p:cNvPr>
            <p:cNvSpPr/>
            <p:nvPr/>
          </p:nvSpPr>
          <p:spPr>
            <a:xfrm>
              <a:off x="8984705" y="1714733"/>
              <a:ext cx="45719" cy="45719"/>
            </a:xfrm>
            <a:prstGeom prst="ellipse">
              <a:avLst/>
            </a:prstGeom>
            <a:solidFill>
              <a:srgbClr val="0C5C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cxnSp>
        <p:nvCxnSpPr>
          <p:cNvPr id="15" name="Straight Connector 14">
            <a:extLst>
              <a:ext uri="{FF2B5EF4-FFF2-40B4-BE49-F238E27FC236}">
                <a16:creationId xmlns:a16="http://schemas.microsoft.com/office/drawing/2014/main" id="{AD386FC5-3F46-0343-8EB1-42B2308152E6}"/>
              </a:ext>
            </a:extLst>
          </p:cNvPr>
          <p:cNvCxnSpPr>
            <a:cxnSpLocks/>
          </p:cNvCxnSpPr>
          <p:nvPr/>
        </p:nvCxnSpPr>
        <p:spPr>
          <a:xfrm>
            <a:off x="539750" y="3524703"/>
            <a:ext cx="11050270" cy="0"/>
          </a:xfrm>
          <a:prstGeom prst="line">
            <a:avLst/>
          </a:prstGeom>
          <a:ln w="177800" cap="rnd">
            <a:solidFill>
              <a:srgbClr val="FF7949"/>
            </a:solidFill>
          </a:ln>
        </p:spPr>
        <p:style>
          <a:lnRef idx="1">
            <a:schemeClr val="accent1"/>
          </a:lnRef>
          <a:fillRef idx="0">
            <a:schemeClr val="accent1"/>
          </a:fillRef>
          <a:effectRef idx="0">
            <a:schemeClr val="accent1"/>
          </a:effectRef>
          <a:fontRef idx="minor">
            <a:schemeClr val="tx1"/>
          </a:fontRef>
        </p:style>
      </p:cxnSp>
      <p:sp>
        <p:nvSpPr>
          <p:cNvPr id="16" name="Oval 15">
            <a:extLst>
              <a:ext uri="{FF2B5EF4-FFF2-40B4-BE49-F238E27FC236}">
                <a16:creationId xmlns:a16="http://schemas.microsoft.com/office/drawing/2014/main" id="{30573D4D-D2C0-374D-968B-3B8C0C59F1D0}"/>
              </a:ext>
            </a:extLst>
          </p:cNvPr>
          <p:cNvSpPr/>
          <p:nvPr/>
        </p:nvSpPr>
        <p:spPr>
          <a:xfrm>
            <a:off x="8937133" y="3459295"/>
            <a:ext cx="130816" cy="130816"/>
          </a:xfrm>
          <a:prstGeom prst="ellipse">
            <a:avLst/>
          </a:prstGeom>
          <a:solidFill>
            <a:srgbClr val="006BB0"/>
          </a:solidFill>
          <a:ln w="349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Oval 16">
            <a:extLst>
              <a:ext uri="{FF2B5EF4-FFF2-40B4-BE49-F238E27FC236}">
                <a16:creationId xmlns:a16="http://schemas.microsoft.com/office/drawing/2014/main" id="{B5BD2F2D-5042-864D-A7D5-941E4AF11759}"/>
              </a:ext>
            </a:extLst>
          </p:cNvPr>
          <p:cNvSpPr/>
          <p:nvPr/>
        </p:nvSpPr>
        <p:spPr>
          <a:xfrm>
            <a:off x="3545892" y="3459295"/>
            <a:ext cx="130816" cy="130816"/>
          </a:xfrm>
          <a:prstGeom prst="ellipse">
            <a:avLst/>
          </a:prstGeom>
          <a:solidFill>
            <a:srgbClr val="006BB0"/>
          </a:solidFill>
          <a:ln w="349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Oval 17">
            <a:extLst>
              <a:ext uri="{FF2B5EF4-FFF2-40B4-BE49-F238E27FC236}">
                <a16:creationId xmlns:a16="http://schemas.microsoft.com/office/drawing/2014/main" id="{90311E63-1A9C-0149-A0C8-6A8F441678C0}"/>
              </a:ext>
            </a:extLst>
          </p:cNvPr>
          <p:cNvSpPr/>
          <p:nvPr/>
        </p:nvSpPr>
        <p:spPr>
          <a:xfrm>
            <a:off x="933856" y="3459295"/>
            <a:ext cx="130816" cy="130816"/>
          </a:xfrm>
          <a:prstGeom prst="ellipse">
            <a:avLst/>
          </a:prstGeom>
          <a:solidFill>
            <a:srgbClr val="006BB0"/>
          </a:solidFill>
          <a:ln w="349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9" name="Oval 18">
            <a:extLst>
              <a:ext uri="{FF2B5EF4-FFF2-40B4-BE49-F238E27FC236}">
                <a16:creationId xmlns:a16="http://schemas.microsoft.com/office/drawing/2014/main" id="{067F494B-23B6-0E45-893A-E73964F17915}"/>
              </a:ext>
            </a:extLst>
          </p:cNvPr>
          <p:cNvSpPr/>
          <p:nvPr/>
        </p:nvSpPr>
        <p:spPr>
          <a:xfrm>
            <a:off x="6259595" y="3459295"/>
            <a:ext cx="130816" cy="130816"/>
          </a:xfrm>
          <a:prstGeom prst="ellipse">
            <a:avLst/>
          </a:prstGeom>
          <a:solidFill>
            <a:srgbClr val="006BB0"/>
          </a:solidFill>
          <a:ln w="349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0" name="Group 19">
            <a:extLst>
              <a:ext uri="{FF2B5EF4-FFF2-40B4-BE49-F238E27FC236}">
                <a16:creationId xmlns:a16="http://schemas.microsoft.com/office/drawing/2014/main" id="{9CF93733-7B02-D24C-A9F6-DBBFA8EB8D31}"/>
              </a:ext>
            </a:extLst>
          </p:cNvPr>
          <p:cNvGrpSpPr/>
          <p:nvPr/>
        </p:nvGrpSpPr>
        <p:grpSpPr>
          <a:xfrm>
            <a:off x="3580683" y="1714733"/>
            <a:ext cx="45719" cy="1730989"/>
            <a:chOff x="8984705" y="1714733"/>
            <a:chExt cx="45719" cy="1730989"/>
          </a:xfrm>
        </p:grpSpPr>
        <p:cxnSp>
          <p:nvCxnSpPr>
            <p:cNvPr id="21" name="Straight Connector 20">
              <a:extLst>
                <a:ext uri="{FF2B5EF4-FFF2-40B4-BE49-F238E27FC236}">
                  <a16:creationId xmlns:a16="http://schemas.microsoft.com/office/drawing/2014/main" id="{2FB71F9B-27DA-584E-AC91-E01CEE355CD5}"/>
                </a:ext>
              </a:extLst>
            </p:cNvPr>
            <p:cNvCxnSpPr/>
            <p:nvPr/>
          </p:nvCxnSpPr>
          <p:spPr>
            <a:xfrm>
              <a:off x="9002541" y="1743351"/>
              <a:ext cx="0" cy="1702371"/>
            </a:xfrm>
            <a:prstGeom prst="line">
              <a:avLst/>
            </a:prstGeom>
            <a:ln>
              <a:solidFill>
                <a:srgbClr val="006CAF"/>
              </a:solidFill>
            </a:ln>
          </p:spPr>
          <p:style>
            <a:lnRef idx="1">
              <a:schemeClr val="accent1"/>
            </a:lnRef>
            <a:fillRef idx="0">
              <a:schemeClr val="accent1"/>
            </a:fillRef>
            <a:effectRef idx="0">
              <a:schemeClr val="accent1"/>
            </a:effectRef>
            <a:fontRef idx="minor">
              <a:schemeClr val="tx1"/>
            </a:fontRef>
          </p:style>
        </p:cxnSp>
        <p:sp>
          <p:nvSpPr>
            <p:cNvPr id="22" name="Oval 21">
              <a:extLst>
                <a:ext uri="{FF2B5EF4-FFF2-40B4-BE49-F238E27FC236}">
                  <a16:creationId xmlns:a16="http://schemas.microsoft.com/office/drawing/2014/main" id="{98425E12-A02A-9F4E-BBA5-8BA20AA0D514}"/>
                </a:ext>
              </a:extLst>
            </p:cNvPr>
            <p:cNvSpPr/>
            <p:nvPr/>
          </p:nvSpPr>
          <p:spPr>
            <a:xfrm>
              <a:off x="8984705" y="1714733"/>
              <a:ext cx="45719" cy="45719"/>
            </a:xfrm>
            <a:prstGeom prst="ellipse">
              <a:avLst/>
            </a:prstGeom>
            <a:solidFill>
              <a:srgbClr val="0C5C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23" name="Group 22">
            <a:extLst>
              <a:ext uri="{FF2B5EF4-FFF2-40B4-BE49-F238E27FC236}">
                <a16:creationId xmlns:a16="http://schemas.microsoft.com/office/drawing/2014/main" id="{7C93617E-F1E0-0A49-AFF8-2643E1034298}"/>
              </a:ext>
            </a:extLst>
          </p:cNvPr>
          <p:cNvGrpSpPr/>
          <p:nvPr/>
        </p:nvGrpSpPr>
        <p:grpSpPr>
          <a:xfrm>
            <a:off x="6306286" y="3590111"/>
            <a:ext cx="45719" cy="1730989"/>
            <a:chOff x="976405" y="3590111"/>
            <a:chExt cx="45719" cy="1730989"/>
          </a:xfrm>
        </p:grpSpPr>
        <p:cxnSp>
          <p:nvCxnSpPr>
            <p:cNvPr id="24" name="Straight Connector 23">
              <a:extLst>
                <a:ext uri="{FF2B5EF4-FFF2-40B4-BE49-F238E27FC236}">
                  <a16:creationId xmlns:a16="http://schemas.microsoft.com/office/drawing/2014/main" id="{B41176EF-0781-CA4E-A6BA-69647339A2B8}"/>
                </a:ext>
              </a:extLst>
            </p:cNvPr>
            <p:cNvCxnSpPr/>
            <p:nvPr/>
          </p:nvCxnSpPr>
          <p:spPr>
            <a:xfrm rot="10800000">
              <a:off x="999265" y="3590111"/>
              <a:ext cx="0" cy="1702371"/>
            </a:xfrm>
            <a:prstGeom prst="line">
              <a:avLst/>
            </a:prstGeom>
            <a:ln>
              <a:solidFill>
                <a:srgbClr val="006CAF"/>
              </a:solidFill>
            </a:ln>
          </p:spPr>
          <p:style>
            <a:lnRef idx="1">
              <a:schemeClr val="accent1"/>
            </a:lnRef>
            <a:fillRef idx="0">
              <a:schemeClr val="accent1"/>
            </a:fillRef>
            <a:effectRef idx="0">
              <a:schemeClr val="accent1"/>
            </a:effectRef>
            <a:fontRef idx="minor">
              <a:schemeClr val="tx1"/>
            </a:fontRef>
          </p:style>
        </p:cxnSp>
        <p:sp>
          <p:nvSpPr>
            <p:cNvPr id="25" name="Oval 24">
              <a:extLst>
                <a:ext uri="{FF2B5EF4-FFF2-40B4-BE49-F238E27FC236}">
                  <a16:creationId xmlns:a16="http://schemas.microsoft.com/office/drawing/2014/main" id="{DAC42E2D-9030-0841-A0E4-CDBEAE837990}"/>
                </a:ext>
              </a:extLst>
            </p:cNvPr>
            <p:cNvSpPr/>
            <p:nvPr/>
          </p:nvSpPr>
          <p:spPr>
            <a:xfrm rot="10800000">
              <a:off x="976405" y="5275381"/>
              <a:ext cx="45719" cy="45719"/>
            </a:xfrm>
            <a:prstGeom prst="ellipse">
              <a:avLst/>
            </a:prstGeom>
            <a:solidFill>
              <a:srgbClr val="0C5C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26" name="Rectangle 25">
            <a:extLst>
              <a:ext uri="{FF2B5EF4-FFF2-40B4-BE49-F238E27FC236}">
                <a16:creationId xmlns:a16="http://schemas.microsoft.com/office/drawing/2014/main" id="{95503769-041C-A54C-B5EA-F602AAB2F999}"/>
              </a:ext>
            </a:extLst>
          </p:cNvPr>
          <p:cNvSpPr/>
          <p:nvPr/>
        </p:nvSpPr>
        <p:spPr>
          <a:xfrm>
            <a:off x="3700626" y="1832245"/>
            <a:ext cx="2487165" cy="1185196"/>
          </a:xfrm>
          <a:prstGeom prst="rect">
            <a:avLst/>
          </a:prstGeom>
        </p:spPr>
        <p:txBody>
          <a:bodyPr wrap="square">
            <a:spAutoFit/>
          </a:bodyPr>
          <a:lstStyle/>
          <a:p>
            <a:pPr>
              <a:lnSpc>
                <a:spcPts val="1680"/>
              </a:lnSpc>
            </a:pPr>
            <a:r>
              <a:rPr lang="en-IN" sz="1400" dirty="0">
                <a:solidFill>
                  <a:srgbClr val="FF7949"/>
                </a:solidFill>
                <a:effectLst/>
                <a:latin typeface="Montserrat Medium" panose="00000600000000000000" pitchFamily="2" charset="0"/>
              </a:rPr>
              <a:t>LOREM IPSUM</a:t>
            </a:r>
          </a:p>
          <a:p>
            <a:pPr>
              <a:lnSpc>
                <a:spcPts val="1680"/>
              </a:lnSpc>
            </a:pPr>
            <a:r>
              <a:rPr lang="en-IN" sz="1000" dirty="0">
                <a:solidFill>
                  <a:srgbClr val="0D73B3"/>
                </a:solidFill>
                <a:effectLst/>
                <a:latin typeface="Montserrat "/>
              </a:rPr>
              <a:t>Lorem Ipsum Text</a:t>
            </a:r>
          </a:p>
          <a:p>
            <a:pPr>
              <a:lnSpc>
                <a:spcPts val="1280"/>
              </a:lnSpc>
            </a:pPr>
            <a:endParaRPr lang="en-IN" sz="1000" dirty="0">
              <a:solidFill>
                <a:srgbClr val="000000"/>
              </a:solidFill>
              <a:effectLst/>
              <a:latin typeface="Montserrat "/>
            </a:endParaRPr>
          </a:p>
          <a:p>
            <a:pPr>
              <a:lnSpc>
                <a:spcPts val="1280"/>
              </a:lnSpc>
            </a:pPr>
            <a:r>
              <a:rPr lang="en-IN" sz="1000" dirty="0">
                <a:solidFill>
                  <a:srgbClr val="808285"/>
                </a:solidFill>
                <a:effectLst/>
                <a:latin typeface="Montserrat "/>
              </a:rPr>
              <a:t>Text of the printing and typesetting</a:t>
            </a:r>
            <a:br>
              <a:rPr lang="en-IN" sz="1000" dirty="0">
                <a:solidFill>
                  <a:srgbClr val="808285"/>
                </a:solidFill>
                <a:latin typeface="Montserrat "/>
              </a:rPr>
            </a:br>
            <a:r>
              <a:rPr lang="en-IN" sz="1000" dirty="0">
                <a:solidFill>
                  <a:srgbClr val="808285"/>
                </a:solidFill>
                <a:effectLst/>
                <a:latin typeface="Montserrat "/>
              </a:rPr>
              <a:t>five centuries, remaining essentially</a:t>
            </a:r>
            <a:br>
              <a:rPr lang="en-IN" sz="1000" dirty="0">
                <a:solidFill>
                  <a:srgbClr val="808285"/>
                </a:solidFill>
                <a:effectLst/>
                <a:latin typeface="Montserrat "/>
              </a:rPr>
            </a:br>
            <a:r>
              <a:rPr lang="en-IN" sz="1000" dirty="0">
                <a:solidFill>
                  <a:srgbClr val="808285"/>
                </a:solidFill>
                <a:effectLst/>
                <a:latin typeface="Montserrat "/>
              </a:rPr>
              <a:t>unchanged lorem Ipsum.</a:t>
            </a:r>
          </a:p>
        </p:txBody>
      </p:sp>
      <p:sp>
        <p:nvSpPr>
          <p:cNvPr id="27" name="Rectangle 26">
            <a:extLst>
              <a:ext uri="{FF2B5EF4-FFF2-40B4-BE49-F238E27FC236}">
                <a16:creationId xmlns:a16="http://schemas.microsoft.com/office/drawing/2014/main" id="{8F80EFD5-53C1-7D43-B6C1-936502497B55}"/>
              </a:ext>
            </a:extLst>
          </p:cNvPr>
          <p:cNvSpPr/>
          <p:nvPr/>
        </p:nvSpPr>
        <p:spPr>
          <a:xfrm>
            <a:off x="3726187" y="3009589"/>
            <a:ext cx="676034" cy="307777"/>
          </a:xfrm>
          <a:prstGeom prst="rect">
            <a:avLst/>
          </a:prstGeom>
        </p:spPr>
        <p:txBody>
          <a:bodyPr wrap="square">
            <a:spAutoFit/>
          </a:bodyPr>
          <a:lstStyle/>
          <a:p>
            <a:r>
              <a:rPr lang="en-IN" sz="1400" b="1" dirty="0">
                <a:solidFill>
                  <a:srgbClr val="000000"/>
                </a:solidFill>
                <a:effectLst/>
                <a:latin typeface="Montserrat "/>
              </a:rPr>
              <a:t>2016</a:t>
            </a:r>
          </a:p>
        </p:txBody>
      </p:sp>
      <p:sp>
        <p:nvSpPr>
          <p:cNvPr id="28" name="Rectangle 27">
            <a:extLst>
              <a:ext uri="{FF2B5EF4-FFF2-40B4-BE49-F238E27FC236}">
                <a16:creationId xmlns:a16="http://schemas.microsoft.com/office/drawing/2014/main" id="{FDE3E625-2A03-3F43-BC22-488A0BAA00B7}"/>
              </a:ext>
            </a:extLst>
          </p:cNvPr>
          <p:cNvSpPr/>
          <p:nvPr/>
        </p:nvSpPr>
        <p:spPr>
          <a:xfrm>
            <a:off x="9116472" y="1832245"/>
            <a:ext cx="2487165" cy="1185196"/>
          </a:xfrm>
          <a:prstGeom prst="rect">
            <a:avLst/>
          </a:prstGeom>
        </p:spPr>
        <p:txBody>
          <a:bodyPr wrap="square">
            <a:spAutoFit/>
          </a:bodyPr>
          <a:lstStyle/>
          <a:p>
            <a:pPr>
              <a:lnSpc>
                <a:spcPts val="1680"/>
              </a:lnSpc>
            </a:pPr>
            <a:r>
              <a:rPr lang="en-IN" sz="1400" dirty="0">
                <a:solidFill>
                  <a:srgbClr val="FF7949"/>
                </a:solidFill>
                <a:effectLst/>
                <a:latin typeface="Montserrat Medium" panose="00000600000000000000" pitchFamily="2" charset="0"/>
              </a:rPr>
              <a:t>LOREM IPSUM</a:t>
            </a:r>
          </a:p>
          <a:p>
            <a:pPr>
              <a:lnSpc>
                <a:spcPts val="1680"/>
              </a:lnSpc>
            </a:pPr>
            <a:r>
              <a:rPr lang="en-IN" sz="1000" dirty="0">
                <a:solidFill>
                  <a:srgbClr val="0D73B3"/>
                </a:solidFill>
                <a:effectLst/>
                <a:latin typeface="Montserrat "/>
              </a:rPr>
              <a:t>Lorem Ipsum Text</a:t>
            </a:r>
          </a:p>
          <a:p>
            <a:pPr>
              <a:lnSpc>
                <a:spcPts val="1280"/>
              </a:lnSpc>
            </a:pPr>
            <a:endParaRPr lang="en-IN" sz="1000" dirty="0">
              <a:solidFill>
                <a:srgbClr val="000000"/>
              </a:solidFill>
              <a:effectLst/>
              <a:latin typeface="Montserrat "/>
            </a:endParaRPr>
          </a:p>
          <a:p>
            <a:pPr>
              <a:lnSpc>
                <a:spcPts val="1280"/>
              </a:lnSpc>
            </a:pPr>
            <a:r>
              <a:rPr lang="en-IN" sz="1000" dirty="0">
                <a:solidFill>
                  <a:srgbClr val="808285"/>
                </a:solidFill>
                <a:effectLst/>
                <a:latin typeface="Montserrat "/>
              </a:rPr>
              <a:t>Text of the printing and typesetting</a:t>
            </a:r>
            <a:br>
              <a:rPr lang="en-IN" sz="1000" dirty="0">
                <a:solidFill>
                  <a:srgbClr val="808285"/>
                </a:solidFill>
                <a:latin typeface="Montserrat "/>
              </a:rPr>
            </a:br>
            <a:r>
              <a:rPr lang="en-IN" sz="1000" dirty="0">
                <a:solidFill>
                  <a:srgbClr val="808285"/>
                </a:solidFill>
                <a:effectLst/>
                <a:latin typeface="Montserrat "/>
              </a:rPr>
              <a:t>five centuries, remaining essentially</a:t>
            </a:r>
            <a:br>
              <a:rPr lang="en-IN" sz="1000" dirty="0">
                <a:solidFill>
                  <a:srgbClr val="808285"/>
                </a:solidFill>
                <a:effectLst/>
                <a:latin typeface="Montserrat "/>
              </a:rPr>
            </a:br>
            <a:r>
              <a:rPr lang="en-IN" sz="1000" dirty="0">
                <a:solidFill>
                  <a:srgbClr val="808285"/>
                </a:solidFill>
                <a:effectLst/>
                <a:latin typeface="Montserrat "/>
              </a:rPr>
              <a:t>unchanged lorem Ipsum.</a:t>
            </a:r>
          </a:p>
        </p:txBody>
      </p:sp>
      <p:sp>
        <p:nvSpPr>
          <p:cNvPr id="29" name="Rectangle 28">
            <a:extLst>
              <a:ext uri="{FF2B5EF4-FFF2-40B4-BE49-F238E27FC236}">
                <a16:creationId xmlns:a16="http://schemas.microsoft.com/office/drawing/2014/main" id="{711BE3E9-8C2B-0F49-B908-FD1AC29190F0}"/>
              </a:ext>
            </a:extLst>
          </p:cNvPr>
          <p:cNvSpPr/>
          <p:nvPr/>
        </p:nvSpPr>
        <p:spPr>
          <a:xfrm>
            <a:off x="9116472" y="3009589"/>
            <a:ext cx="676034" cy="307777"/>
          </a:xfrm>
          <a:prstGeom prst="rect">
            <a:avLst/>
          </a:prstGeom>
        </p:spPr>
        <p:txBody>
          <a:bodyPr wrap="square">
            <a:spAutoFit/>
          </a:bodyPr>
          <a:lstStyle/>
          <a:p>
            <a:r>
              <a:rPr lang="en-IN" sz="1400" b="1" dirty="0">
                <a:solidFill>
                  <a:srgbClr val="000000"/>
                </a:solidFill>
                <a:effectLst/>
                <a:latin typeface="Montserrat "/>
              </a:rPr>
              <a:t>2017</a:t>
            </a:r>
          </a:p>
        </p:txBody>
      </p:sp>
      <p:sp>
        <p:nvSpPr>
          <p:cNvPr id="30" name="Rectangle 29">
            <a:extLst>
              <a:ext uri="{FF2B5EF4-FFF2-40B4-BE49-F238E27FC236}">
                <a16:creationId xmlns:a16="http://schemas.microsoft.com/office/drawing/2014/main" id="{AA2F585F-679A-374F-AC32-8A29D597D33E}"/>
              </a:ext>
            </a:extLst>
          </p:cNvPr>
          <p:cNvSpPr/>
          <p:nvPr/>
        </p:nvSpPr>
        <p:spPr>
          <a:xfrm>
            <a:off x="1049384" y="3776797"/>
            <a:ext cx="2487165" cy="1185196"/>
          </a:xfrm>
          <a:prstGeom prst="rect">
            <a:avLst/>
          </a:prstGeom>
        </p:spPr>
        <p:txBody>
          <a:bodyPr wrap="square">
            <a:spAutoFit/>
          </a:bodyPr>
          <a:lstStyle/>
          <a:p>
            <a:pPr>
              <a:lnSpc>
                <a:spcPts val="1680"/>
              </a:lnSpc>
            </a:pPr>
            <a:r>
              <a:rPr lang="en-IN" sz="1400" dirty="0">
                <a:solidFill>
                  <a:srgbClr val="FF7949"/>
                </a:solidFill>
                <a:effectLst/>
                <a:latin typeface="Montserrat Medium" panose="00000600000000000000" pitchFamily="2" charset="0"/>
              </a:rPr>
              <a:t>LOREM IPSUM</a:t>
            </a:r>
          </a:p>
          <a:p>
            <a:pPr>
              <a:lnSpc>
                <a:spcPts val="1680"/>
              </a:lnSpc>
            </a:pPr>
            <a:r>
              <a:rPr lang="en-IN" sz="1000" dirty="0">
                <a:solidFill>
                  <a:srgbClr val="0D73B3"/>
                </a:solidFill>
                <a:effectLst/>
                <a:latin typeface="Montserrat "/>
              </a:rPr>
              <a:t>Lorem Ipsum Text</a:t>
            </a:r>
          </a:p>
          <a:p>
            <a:pPr>
              <a:lnSpc>
                <a:spcPts val="1280"/>
              </a:lnSpc>
            </a:pPr>
            <a:endParaRPr lang="en-IN" sz="1000" dirty="0">
              <a:solidFill>
                <a:srgbClr val="000000"/>
              </a:solidFill>
              <a:effectLst/>
              <a:latin typeface="Montserrat "/>
            </a:endParaRPr>
          </a:p>
          <a:p>
            <a:pPr>
              <a:lnSpc>
                <a:spcPts val="1280"/>
              </a:lnSpc>
            </a:pPr>
            <a:r>
              <a:rPr lang="en-IN" sz="1000" dirty="0">
                <a:solidFill>
                  <a:srgbClr val="808285"/>
                </a:solidFill>
                <a:effectLst/>
                <a:latin typeface="Montserrat "/>
              </a:rPr>
              <a:t>Text of the printing and typesetting</a:t>
            </a:r>
            <a:br>
              <a:rPr lang="en-IN" sz="1000" dirty="0">
                <a:solidFill>
                  <a:srgbClr val="808285"/>
                </a:solidFill>
                <a:latin typeface="Montserrat "/>
              </a:rPr>
            </a:br>
            <a:r>
              <a:rPr lang="en-IN" sz="1000" dirty="0">
                <a:solidFill>
                  <a:srgbClr val="808285"/>
                </a:solidFill>
                <a:effectLst/>
                <a:latin typeface="Montserrat "/>
              </a:rPr>
              <a:t>five centuries, remaining essentially</a:t>
            </a:r>
            <a:br>
              <a:rPr lang="en-IN" sz="1000" dirty="0">
                <a:solidFill>
                  <a:srgbClr val="808285"/>
                </a:solidFill>
                <a:effectLst/>
                <a:latin typeface="Montserrat "/>
              </a:rPr>
            </a:br>
            <a:r>
              <a:rPr lang="en-IN" sz="1000" dirty="0">
                <a:solidFill>
                  <a:srgbClr val="808285"/>
                </a:solidFill>
                <a:effectLst/>
                <a:latin typeface="Montserrat "/>
              </a:rPr>
              <a:t>unchanged lorem Ipsum.</a:t>
            </a:r>
          </a:p>
        </p:txBody>
      </p:sp>
      <p:sp>
        <p:nvSpPr>
          <p:cNvPr id="31" name="Rectangle 30">
            <a:extLst>
              <a:ext uri="{FF2B5EF4-FFF2-40B4-BE49-F238E27FC236}">
                <a16:creationId xmlns:a16="http://schemas.microsoft.com/office/drawing/2014/main" id="{4E00DAE2-D606-0E4B-849B-B20F09BFB1D8}"/>
              </a:ext>
            </a:extLst>
          </p:cNvPr>
          <p:cNvSpPr/>
          <p:nvPr/>
        </p:nvSpPr>
        <p:spPr>
          <a:xfrm>
            <a:off x="1074945" y="4954141"/>
            <a:ext cx="676034" cy="307777"/>
          </a:xfrm>
          <a:prstGeom prst="rect">
            <a:avLst/>
          </a:prstGeom>
        </p:spPr>
        <p:txBody>
          <a:bodyPr wrap="square">
            <a:spAutoFit/>
          </a:bodyPr>
          <a:lstStyle/>
          <a:p>
            <a:r>
              <a:rPr lang="en-IN" sz="1400" b="1" dirty="0">
                <a:solidFill>
                  <a:srgbClr val="000000"/>
                </a:solidFill>
                <a:effectLst/>
                <a:latin typeface="Montserrat "/>
              </a:rPr>
              <a:t>2018</a:t>
            </a:r>
          </a:p>
        </p:txBody>
      </p:sp>
      <p:sp>
        <p:nvSpPr>
          <p:cNvPr id="32" name="Rectangle 31">
            <a:extLst>
              <a:ext uri="{FF2B5EF4-FFF2-40B4-BE49-F238E27FC236}">
                <a16:creationId xmlns:a16="http://schemas.microsoft.com/office/drawing/2014/main" id="{17E02E8A-DCCC-8D41-8258-9BAC91AD4E10}"/>
              </a:ext>
            </a:extLst>
          </p:cNvPr>
          <p:cNvSpPr/>
          <p:nvPr/>
        </p:nvSpPr>
        <p:spPr>
          <a:xfrm>
            <a:off x="6449968" y="3776797"/>
            <a:ext cx="2487165" cy="1185196"/>
          </a:xfrm>
          <a:prstGeom prst="rect">
            <a:avLst/>
          </a:prstGeom>
        </p:spPr>
        <p:txBody>
          <a:bodyPr wrap="square">
            <a:spAutoFit/>
          </a:bodyPr>
          <a:lstStyle/>
          <a:p>
            <a:pPr>
              <a:lnSpc>
                <a:spcPts val="1680"/>
              </a:lnSpc>
            </a:pPr>
            <a:r>
              <a:rPr lang="en-IN" sz="1400" dirty="0">
                <a:solidFill>
                  <a:srgbClr val="FF7949"/>
                </a:solidFill>
                <a:effectLst/>
                <a:latin typeface="Montserrat Medium" panose="00000600000000000000" pitchFamily="2" charset="0"/>
              </a:rPr>
              <a:t>LOREM IPSUM</a:t>
            </a:r>
          </a:p>
          <a:p>
            <a:pPr>
              <a:lnSpc>
                <a:spcPts val="1680"/>
              </a:lnSpc>
            </a:pPr>
            <a:r>
              <a:rPr lang="en-IN" sz="1000" dirty="0">
                <a:solidFill>
                  <a:srgbClr val="0D73B3"/>
                </a:solidFill>
                <a:effectLst/>
                <a:latin typeface="Montserrat "/>
              </a:rPr>
              <a:t>Lorem Ipsum Text</a:t>
            </a:r>
          </a:p>
          <a:p>
            <a:pPr>
              <a:lnSpc>
                <a:spcPts val="1280"/>
              </a:lnSpc>
            </a:pPr>
            <a:endParaRPr lang="en-IN" sz="1000" dirty="0">
              <a:solidFill>
                <a:srgbClr val="000000"/>
              </a:solidFill>
              <a:effectLst/>
              <a:latin typeface="Montserrat "/>
            </a:endParaRPr>
          </a:p>
          <a:p>
            <a:pPr>
              <a:lnSpc>
                <a:spcPts val="1280"/>
              </a:lnSpc>
            </a:pPr>
            <a:r>
              <a:rPr lang="en-IN" sz="1000" dirty="0">
                <a:solidFill>
                  <a:srgbClr val="808285"/>
                </a:solidFill>
                <a:effectLst/>
                <a:latin typeface="Montserrat "/>
              </a:rPr>
              <a:t>Text of the printing and typesetting</a:t>
            </a:r>
            <a:br>
              <a:rPr lang="en-IN" sz="1000" dirty="0">
                <a:solidFill>
                  <a:srgbClr val="808285"/>
                </a:solidFill>
                <a:latin typeface="Montserrat "/>
              </a:rPr>
            </a:br>
            <a:r>
              <a:rPr lang="en-IN" sz="1000" dirty="0">
                <a:solidFill>
                  <a:srgbClr val="808285"/>
                </a:solidFill>
                <a:effectLst/>
                <a:latin typeface="Montserrat "/>
              </a:rPr>
              <a:t>five centuries, remaining essentially</a:t>
            </a:r>
            <a:br>
              <a:rPr lang="en-IN" sz="1000" dirty="0">
                <a:solidFill>
                  <a:srgbClr val="808285"/>
                </a:solidFill>
                <a:effectLst/>
                <a:latin typeface="Montserrat "/>
              </a:rPr>
            </a:br>
            <a:r>
              <a:rPr lang="en-IN" sz="1000" dirty="0">
                <a:solidFill>
                  <a:srgbClr val="808285"/>
                </a:solidFill>
                <a:effectLst/>
                <a:latin typeface="Montserrat "/>
              </a:rPr>
              <a:t>unchanged lorem Ipsum.</a:t>
            </a:r>
          </a:p>
        </p:txBody>
      </p:sp>
      <p:sp>
        <p:nvSpPr>
          <p:cNvPr id="33" name="Rectangle 32">
            <a:extLst>
              <a:ext uri="{FF2B5EF4-FFF2-40B4-BE49-F238E27FC236}">
                <a16:creationId xmlns:a16="http://schemas.microsoft.com/office/drawing/2014/main" id="{88E2C55C-EBF9-E845-B991-B2B3D8A7C853}"/>
              </a:ext>
            </a:extLst>
          </p:cNvPr>
          <p:cNvSpPr/>
          <p:nvPr/>
        </p:nvSpPr>
        <p:spPr>
          <a:xfrm>
            <a:off x="6475529" y="4954141"/>
            <a:ext cx="676034" cy="307777"/>
          </a:xfrm>
          <a:prstGeom prst="rect">
            <a:avLst/>
          </a:prstGeom>
        </p:spPr>
        <p:txBody>
          <a:bodyPr wrap="square">
            <a:spAutoFit/>
          </a:bodyPr>
          <a:lstStyle/>
          <a:p>
            <a:r>
              <a:rPr lang="en-IN" sz="1400" b="1" dirty="0">
                <a:solidFill>
                  <a:srgbClr val="000000"/>
                </a:solidFill>
                <a:effectLst/>
                <a:latin typeface="Montserrat "/>
              </a:rPr>
              <a:t>2019</a:t>
            </a:r>
          </a:p>
        </p:txBody>
      </p:sp>
      <p:sp>
        <p:nvSpPr>
          <p:cNvPr id="4" name="Rectangle 3">
            <a:extLst>
              <a:ext uri="{FF2B5EF4-FFF2-40B4-BE49-F238E27FC236}">
                <a16:creationId xmlns:a16="http://schemas.microsoft.com/office/drawing/2014/main" id="{81A4C69F-9E1E-1549-95B4-8DCFC830262C}"/>
              </a:ext>
            </a:extLst>
          </p:cNvPr>
          <p:cNvSpPr/>
          <p:nvPr/>
        </p:nvSpPr>
        <p:spPr>
          <a:xfrm>
            <a:off x="933856" y="2000250"/>
            <a:ext cx="2380844" cy="1317116"/>
          </a:xfrm>
          <a:prstGeom prst="rect">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Rectangle 33">
            <a:extLst>
              <a:ext uri="{FF2B5EF4-FFF2-40B4-BE49-F238E27FC236}">
                <a16:creationId xmlns:a16="http://schemas.microsoft.com/office/drawing/2014/main" id="{37DC5AFC-1225-F544-B004-C8C41C9F109B}"/>
              </a:ext>
            </a:extLst>
          </p:cNvPr>
          <p:cNvSpPr/>
          <p:nvPr/>
        </p:nvSpPr>
        <p:spPr>
          <a:xfrm>
            <a:off x="9042551" y="3913686"/>
            <a:ext cx="2380844" cy="1317116"/>
          </a:xfrm>
          <a:prstGeom prst="rect">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Rectangle 34">
            <a:extLst>
              <a:ext uri="{FF2B5EF4-FFF2-40B4-BE49-F238E27FC236}">
                <a16:creationId xmlns:a16="http://schemas.microsoft.com/office/drawing/2014/main" id="{0998BBC5-3E26-3349-8030-2B9A92158E10}"/>
              </a:ext>
            </a:extLst>
          </p:cNvPr>
          <p:cNvSpPr/>
          <p:nvPr/>
        </p:nvSpPr>
        <p:spPr>
          <a:xfrm>
            <a:off x="6390411" y="1955494"/>
            <a:ext cx="2380844" cy="1317116"/>
          </a:xfrm>
          <a:prstGeom prst="rect">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Rectangle 35">
            <a:extLst>
              <a:ext uri="{FF2B5EF4-FFF2-40B4-BE49-F238E27FC236}">
                <a16:creationId xmlns:a16="http://schemas.microsoft.com/office/drawing/2014/main" id="{09E23DF2-7FCF-CB46-ABF1-D598B65D4A5C}"/>
              </a:ext>
            </a:extLst>
          </p:cNvPr>
          <p:cNvSpPr/>
          <p:nvPr/>
        </p:nvSpPr>
        <p:spPr>
          <a:xfrm>
            <a:off x="3657371" y="3793331"/>
            <a:ext cx="2380844" cy="1317116"/>
          </a:xfrm>
          <a:prstGeom prst="rect">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a:extLst>
              <a:ext uri="{FF2B5EF4-FFF2-40B4-BE49-F238E27FC236}">
                <a16:creationId xmlns:a16="http://schemas.microsoft.com/office/drawing/2014/main" id="{080771EC-D2C3-964B-9370-3CB9A536C9B8}"/>
              </a:ext>
            </a:extLst>
          </p:cNvPr>
          <p:cNvSpPr txBox="1"/>
          <p:nvPr/>
        </p:nvSpPr>
        <p:spPr>
          <a:xfrm>
            <a:off x="1596625" y="2448809"/>
            <a:ext cx="1206534" cy="461665"/>
          </a:xfrm>
          <a:prstGeom prst="rect">
            <a:avLst/>
          </a:prstGeom>
          <a:noFill/>
        </p:spPr>
        <p:txBody>
          <a:bodyPr wrap="square" rtlCol="0">
            <a:spAutoFit/>
          </a:bodyPr>
          <a:lstStyle/>
          <a:p>
            <a:r>
              <a:rPr lang="en-GB" sz="2400" dirty="0"/>
              <a:t>IMAGE</a:t>
            </a:r>
          </a:p>
        </p:txBody>
      </p:sp>
      <p:sp>
        <p:nvSpPr>
          <p:cNvPr id="37" name="TextBox 36">
            <a:extLst>
              <a:ext uri="{FF2B5EF4-FFF2-40B4-BE49-F238E27FC236}">
                <a16:creationId xmlns:a16="http://schemas.microsoft.com/office/drawing/2014/main" id="{255BC796-B642-A349-B526-65E7B8B039F2}"/>
              </a:ext>
            </a:extLst>
          </p:cNvPr>
          <p:cNvSpPr txBox="1"/>
          <p:nvPr/>
        </p:nvSpPr>
        <p:spPr>
          <a:xfrm>
            <a:off x="9700778" y="4341411"/>
            <a:ext cx="1206534" cy="461665"/>
          </a:xfrm>
          <a:prstGeom prst="rect">
            <a:avLst/>
          </a:prstGeom>
          <a:noFill/>
        </p:spPr>
        <p:txBody>
          <a:bodyPr wrap="square" rtlCol="0">
            <a:spAutoFit/>
          </a:bodyPr>
          <a:lstStyle/>
          <a:p>
            <a:r>
              <a:rPr lang="en-GB" sz="2400" dirty="0"/>
              <a:t>IMAGE</a:t>
            </a:r>
          </a:p>
        </p:txBody>
      </p:sp>
      <p:sp>
        <p:nvSpPr>
          <p:cNvPr id="38" name="TextBox 37">
            <a:extLst>
              <a:ext uri="{FF2B5EF4-FFF2-40B4-BE49-F238E27FC236}">
                <a16:creationId xmlns:a16="http://schemas.microsoft.com/office/drawing/2014/main" id="{B48FF3F6-2C90-8C4B-A6F3-812D800892B7}"/>
              </a:ext>
            </a:extLst>
          </p:cNvPr>
          <p:cNvSpPr txBox="1"/>
          <p:nvPr/>
        </p:nvSpPr>
        <p:spPr>
          <a:xfrm>
            <a:off x="7088874" y="2434089"/>
            <a:ext cx="1206534" cy="461665"/>
          </a:xfrm>
          <a:prstGeom prst="rect">
            <a:avLst/>
          </a:prstGeom>
          <a:noFill/>
        </p:spPr>
        <p:txBody>
          <a:bodyPr wrap="square" rtlCol="0">
            <a:spAutoFit/>
          </a:bodyPr>
          <a:lstStyle/>
          <a:p>
            <a:r>
              <a:rPr lang="en-GB" sz="2400" dirty="0"/>
              <a:t>IMAGE</a:t>
            </a:r>
          </a:p>
        </p:txBody>
      </p:sp>
      <p:sp>
        <p:nvSpPr>
          <p:cNvPr id="39" name="TextBox 38">
            <a:extLst>
              <a:ext uri="{FF2B5EF4-FFF2-40B4-BE49-F238E27FC236}">
                <a16:creationId xmlns:a16="http://schemas.microsoft.com/office/drawing/2014/main" id="{4FFAA16E-7992-FE48-ABFF-A448C48CA80D}"/>
              </a:ext>
            </a:extLst>
          </p:cNvPr>
          <p:cNvSpPr txBox="1"/>
          <p:nvPr/>
        </p:nvSpPr>
        <p:spPr>
          <a:xfrm>
            <a:off x="4399660" y="4224621"/>
            <a:ext cx="1206534" cy="461665"/>
          </a:xfrm>
          <a:prstGeom prst="rect">
            <a:avLst/>
          </a:prstGeom>
          <a:noFill/>
        </p:spPr>
        <p:txBody>
          <a:bodyPr wrap="square" rtlCol="0">
            <a:spAutoFit/>
          </a:bodyPr>
          <a:lstStyle/>
          <a:p>
            <a:r>
              <a:rPr lang="en-GB" sz="2400" dirty="0"/>
              <a:t>IMAGE</a:t>
            </a:r>
          </a:p>
        </p:txBody>
      </p:sp>
    </p:spTree>
    <p:extLst>
      <p:ext uri="{BB962C8B-B14F-4D97-AF65-F5344CB8AC3E}">
        <p14:creationId xmlns:p14="http://schemas.microsoft.com/office/powerpoint/2010/main" val="112073183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CD821C6B-ADF2-B943-8E2F-FCA51BFFF472}"/>
              </a:ext>
            </a:extLst>
          </p:cNvPr>
          <p:cNvSpPr/>
          <p:nvPr/>
        </p:nvSpPr>
        <p:spPr>
          <a:xfrm>
            <a:off x="6343650" y="0"/>
            <a:ext cx="5848350" cy="6215063"/>
          </a:xfrm>
          <a:prstGeom prst="rect">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itle 1">
            <a:extLst>
              <a:ext uri="{FF2B5EF4-FFF2-40B4-BE49-F238E27FC236}">
                <a16:creationId xmlns:a16="http://schemas.microsoft.com/office/drawing/2014/main" id="{A598AD96-0B71-FC48-8359-0E674412C6A3}"/>
              </a:ext>
            </a:extLst>
          </p:cNvPr>
          <p:cNvSpPr>
            <a:spLocks noGrp="1"/>
          </p:cNvSpPr>
          <p:nvPr>
            <p:ph type="title"/>
          </p:nvPr>
        </p:nvSpPr>
        <p:spPr>
          <a:xfrm>
            <a:off x="730800" y="460800"/>
            <a:ext cx="4906602" cy="475200"/>
          </a:xfrm>
        </p:spPr>
        <p:txBody>
          <a:bodyPr>
            <a:normAutofit fontScale="90000"/>
          </a:bodyPr>
          <a:lstStyle/>
          <a:p>
            <a:r>
              <a:rPr lang="en-IN" sz="3200" dirty="0">
                <a:solidFill>
                  <a:srgbClr val="0D73B3"/>
                </a:solidFill>
                <a:latin typeface="Montserrat "/>
              </a:rPr>
              <a:t>TABLE</a:t>
            </a:r>
            <a:r>
              <a:rPr lang="en-IN" sz="3200" dirty="0">
                <a:latin typeface="Montserrat "/>
              </a:rPr>
              <a:t> </a:t>
            </a:r>
            <a:r>
              <a:rPr lang="en-IN" sz="3200" dirty="0">
                <a:solidFill>
                  <a:srgbClr val="808285"/>
                </a:solidFill>
                <a:latin typeface="Montserrat "/>
                <a:cs typeface="Calibri"/>
              </a:rPr>
              <a:t>SLIDE</a:t>
            </a:r>
            <a:endParaRPr lang="en-US" dirty="0"/>
          </a:p>
        </p:txBody>
      </p:sp>
      <p:sp>
        <p:nvSpPr>
          <p:cNvPr id="3" name="Slide Number Placeholder 2">
            <a:extLst>
              <a:ext uri="{FF2B5EF4-FFF2-40B4-BE49-F238E27FC236}">
                <a16:creationId xmlns:a16="http://schemas.microsoft.com/office/drawing/2014/main" id="{3CD815BE-E3B8-2042-9D16-398F68E0C3D0}"/>
              </a:ext>
            </a:extLst>
          </p:cNvPr>
          <p:cNvSpPr>
            <a:spLocks noGrp="1"/>
          </p:cNvSpPr>
          <p:nvPr>
            <p:ph type="sldNum" sz="quarter" idx="12"/>
          </p:nvPr>
        </p:nvSpPr>
        <p:spPr/>
        <p:txBody>
          <a:bodyPr/>
          <a:lstStyle/>
          <a:p>
            <a:fld id="{303A093A-7E6B-5C40-AA0D-E47B16434F1F}" type="slidenum">
              <a:rPr lang="en-US" smtClean="0"/>
              <a:pPr/>
              <a:t>12</a:t>
            </a:fld>
            <a:endParaRPr lang="en-US" dirty="0"/>
          </a:p>
        </p:txBody>
      </p:sp>
      <p:sp>
        <p:nvSpPr>
          <p:cNvPr id="6" name="Slide Number Placeholder 2">
            <a:extLst>
              <a:ext uri="{FF2B5EF4-FFF2-40B4-BE49-F238E27FC236}">
                <a16:creationId xmlns:a16="http://schemas.microsoft.com/office/drawing/2014/main" id="{2C9652D9-6985-FF49-8575-CD5FE1FD6AE9}"/>
              </a:ext>
            </a:extLst>
          </p:cNvPr>
          <p:cNvSpPr txBox="1">
            <a:spLocks/>
          </p:cNvSpPr>
          <p:nvPr/>
        </p:nvSpPr>
        <p:spPr>
          <a:xfrm>
            <a:off x="11100451" y="6394710"/>
            <a:ext cx="382111" cy="365125"/>
          </a:xfrm>
          <a:prstGeom prst="rect">
            <a:avLst/>
          </a:prstGeom>
        </p:spPr>
        <p:txBody>
          <a:bodyPr vert="horz" lIns="91440" tIns="45720" rIns="91440" bIns="45720" rtlCol="0" anchor="ctr"/>
          <a:lstStyle>
            <a:defPPr>
              <a:defRPr lang="en-US"/>
            </a:defPPr>
            <a:lvl1pPr marL="0" algn="r" defTabSz="914400" rtl="0" eaLnBrk="1" latinLnBrk="0" hangingPunct="1">
              <a:defRPr sz="800" kern="1200">
                <a:solidFill>
                  <a:schemeClr val="tx1">
                    <a:tint val="75000"/>
                  </a:schemeClr>
                </a:solidFill>
                <a:latin typeface="Montserrat" pitchFamily="2" charset="77"/>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3A91F4C9-1683-3041-8757-19C8DC01ACF0}" type="slidenum">
              <a:rPr lang="en-US" smtClean="0">
                <a:solidFill>
                  <a:schemeClr val="bg1"/>
                </a:solidFill>
              </a:rPr>
              <a:pPr/>
              <a:t>12</a:t>
            </a:fld>
            <a:endParaRPr lang="en-US" dirty="0">
              <a:solidFill>
                <a:schemeClr val="bg1"/>
              </a:solidFill>
            </a:endParaRPr>
          </a:p>
        </p:txBody>
      </p:sp>
      <p:sp>
        <p:nvSpPr>
          <p:cNvPr id="7" name="object 23">
            <a:extLst>
              <a:ext uri="{FF2B5EF4-FFF2-40B4-BE49-F238E27FC236}">
                <a16:creationId xmlns:a16="http://schemas.microsoft.com/office/drawing/2014/main" id="{A859BA96-3F63-7446-92B8-B81BDDF3ED43}"/>
              </a:ext>
            </a:extLst>
          </p:cNvPr>
          <p:cNvSpPr/>
          <p:nvPr/>
        </p:nvSpPr>
        <p:spPr>
          <a:xfrm flipV="1">
            <a:off x="5637402" y="6515711"/>
            <a:ext cx="5469195" cy="61561"/>
          </a:xfrm>
          <a:custGeom>
            <a:avLst/>
            <a:gdLst/>
            <a:ahLst/>
            <a:cxnLst/>
            <a:rect l="l" t="t" r="r" b="b"/>
            <a:pathLst>
              <a:path w="7635875">
                <a:moveTo>
                  <a:pt x="0" y="0"/>
                </a:moveTo>
                <a:lnTo>
                  <a:pt x="7635748" y="0"/>
                </a:lnTo>
              </a:path>
            </a:pathLst>
          </a:custGeom>
          <a:ln w="63500" cap="rnd">
            <a:solidFill>
              <a:srgbClr val="EFEFF0"/>
            </a:solidFill>
          </a:ln>
        </p:spPr>
        <p:txBody>
          <a:bodyPr wrap="square" lIns="0" tIns="0" rIns="0" bIns="0" rtlCol="0"/>
          <a:lstStyle/>
          <a:p>
            <a:endParaRPr/>
          </a:p>
        </p:txBody>
      </p:sp>
      <p:sp>
        <p:nvSpPr>
          <p:cNvPr id="8" name="object 22">
            <a:extLst>
              <a:ext uri="{FF2B5EF4-FFF2-40B4-BE49-F238E27FC236}">
                <a16:creationId xmlns:a16="http://schemas.microsoft.com/office/drawing/2014/main" id="{732187FE-1E69-C945-80BD-08969DFF7D8E}"/>
              </a:ext>
            </a:extLst>
          </p:cNvPr>
          <p:cNvSpPr/>
          <p:nvPr/>
        </p:nvSpPr>
        <p:spPr>
          <a:xfrm>
            <a:off x="11574570" y="6321730"/>
            <a:ext cx="382111" cy="352950"/>
          </a:xfrm>
          <a:prstGeom prst="rect">
            <a:avLst/>
          </a:prstGeom>
          <a:blipFill>
            <a:blip r:embed="rId2" cstate="print"/>
            <a:stretch>
              <a:fillRect/>
            </a:stretch>
          </a:blipFill>
        </p:spPr>
        <p:txBody>
          <a:bodyPr wrap="square" lIns="0" tIns="0" rIns="0" bIns="0" rtlCol="0"/>
          <a:lstStyle/>
          <a:p>
            <a:endParaRPr/>
          </a:p>
        </p:txBody>
      </p:sp>
      <p:graphicFrame>
        <p:nvGraphicFramePr>
          <p:cNvPr id="9" name="object 5">
            <a:extLst>
              <a:ext uri="{FF2B5EF4-FFF2-40B4-BE49-F238E27FC236}">
                <a16:creationId xmlns:a16="http://schemas.microsoft.com/office/drawing/2014/main" id="{98CA15F1-E54E-D84D-AED7-40F90199DE51}"/>
              </a:ext>
            </a:extLst>
          </p:cNvPr>
          <p:cNvGraphicFramePr>
            <a:graphicFrameLocks noGrp="1"/>
          </p:cNvGraphicFramePr>
          <p:nvPr>
            <p:extLst>
              <p:ext uri="{D42A27DB-BD31-4B8C-83A1-F6EECF244321}">
                <p14:modId xmlns:p14="http://schemas.microsoft.com/office/powerpoint/2010/main" val="2602029508"/>
              </p:ext>
            </p:extLst>
          </p:nvPr>
        </p:nvGraphicFramePr>
        <p:xfrm>
          <a:off x="571500" y="2761488"/>
          <a:ext cx="8491219" cy="2850781"/>
        </p:xfrm>
        <a:graphic>
          <a:graphicData uri="http://schemas.openxmlformats.org/drawingml/2006/table">
            <a:tbl>
              <a:tblPr firstRow="1" bandRow="1">
                <a:tableStyleId>{2D5ABB26-0587-4C30-8999-92F81FD0307C}</a:tableStyleId>
              </a:tblPr>
              <a:tblGrid>
                <a:gridCol w="2122805">
                  <a:extLst>
                    <a:ext uri="{9D8B030D-6E8A-4147-A177-3AD203B41FA5}">
                      <a16:colId xmlns:a16="http://schemas.microsoft.com/office/drawing/2014/main" val="20000"/>
                    </a:ext>
                  </a:extLst>
                </a:gridCol>
                <a:gridCol w="2122805">
                  <a:extLst>
                    <a:ext uri="{9D8B030D-6E8A-4147-A177-3AD203B41FA5}">
                      <a16:colId xmlns:a16="http://schemas.microsoft.com/office/drawing/2014/main" val="20001"/>
                    </a:ext>
                  </a:extLst>
                </a:gridCol>
                <a:gridCol w="2122805">
                  <a:extLst>
                    <a:ext uri="{9D8B030D-6E8A-4147-A177-3AD203B41FA5}">
                      <a16:colId xmlns:a16="http://schemas.microsoft.com/office/drawing/2014/main" val="20002"/>
                    </a:ext>
                  </a:extLst>
                </a:gridCol>
                <a:gridCol w="2122804">
                  <a:extLst>
                    <a:ext uri="{9D8B030D-6E8A-4147-A177-3AD203B41FA5}">
                      <a16:colId xmlns:a16="http://schemas.microsoft.com/office/drawing/2014/main" val="20003"/>
                    </a:ext>
                  </a:extLst>
                </a:gridCol>
              </a:tblGrid>
              <a:tr h="606298">
                <a:tc>
                  <a:txBody>
                    <a:bodyPr/>
                    <a:lstStyle/>
                    <a:p>
                      <a:pPr algn="ctr">
                        <a:lnSpc>
                          <a:spcPct val="100000"/>
                        </a:lnSpc>
                        <a:spcBef>
                          <a:spcPts val="40"/>
                        </a:spcBef>
                      </a:pPr>
                      <a:endParaRPr sz="1500" dirty="0">
                        <a:latin typeface="Montserrat "/>
                        <a:cs typeface="Times New Roman"/>
                      </a:endParaRPr>
                    </a:p>
                    <a:p>
                      <a:pPr marL="277495" algn="ctr">
                        <a:lnSpc>
                          <a:spcPct val="100000"/>
                        </a:lnSpc>
                      </a:pPr>
                      <a:r>
                        <a:rPr sz="1000" b="1" spc="180" dirty="0">
                          <a:solidFill>
                            <a:srgbClr val="FFFFFF"/>
                          </a:solidFill>
                          <a:latin typeface="Montserrat "/>
                          <a:cs typeface="Calibri"/>
                        </a:rPr>
                        <a:t>LOREM </a:t>
                      </a:r>
                      <a:r>
                        <a:rPr sz="1000" b="1" spc="145" dirty="0">
                          <a:solidFill>
                            <a:srgbClr val="FFFFFF"/>
                          </a:solidFill>
                          <a:latin typeface="Montserrat "/>
                          <a:cs typeface="Calibri"/>
                        </a:rPr>
                        <a:t>IPSUM</a:t>
                      </a:r>
                      <a:r>
                        <a:rPr sz="1000" b="1" spc="-85" dirty="0">
                          <a:solidFill>
                            <a:srgbClr val="FFFFFF"/>
                          </a:solidFill>
                          <a:latin typeface="Montserrat "/>
                          <a:cs typeface="Calibri"/>
                        </a:rPr>
                        <a:t> </a:t>
                      </a:r>
                      <a:r>
                        <a:rPr sz="1000" b="1" spc="145" dirty="0">
                          <a:solidFill>
                            <a:srgbClr val="FFFFFF"/>
                          </a:solidFill>
                          <a:latin typeface="Montserrat "/>
                          <a:cs typeface="Calibri"/>
                        </a:rPr>
                        <a:t>TEXT</a:t>
                      </a:r>
                      <a:endParaRPr sz="1000" dirty="0">
                        <a:latin typeface="Montserrat "/>
                        <a:cs typeface="Calibri"/>
                      </a:endParaRPr>
                    </a:p>
                  </a:txBody>
                  <a:tcPr marL="0" marR="0" marT="5080" marB="0">
                    <a:solidFill>
                      <a:srgbClr val="009CDF"/>
                    </a:solidFill>
                  </a:tcPr>
                </a:tc>
                <a:tc>
                  <a:txBody>
                    <a:bodyPr/>
                    <a:lstStyle/>
                    <a:p>
                      <a:pPr>
                        <a:lnSpc>
                          <a:spcPct val="100000"/>
                        </a:lnSpc>
                        <a:spcBef>
                          <a:spcPts val="40"/>
                        </a:spcBef>
                      </a:pPr>
                      <a:endParaRPr sz="1500" dirty="0">
                        <a:latin typeface="Montserrat "/>
                        <a:cs typeface="Times New Roman"/>
                      </a:endParaRPr>
                    </a:p>
                    <a:p>
                      <a:pPr marL="277495" algn="ctr">
                        <a:lnSpc>
                          <a:spcPct val="100000"/>
                        </a:lnSpc>
                      </a:pPr>
                      <a:r>
                        <a:rPr lang="en-IN" sz="1000" b="1" spc="180" dirty="0">
                          <a:solidFill>
                            <a:srgbClr val="FFFFFF"/>
                          </a:solidFill>
                          <a:latin typeface="Montserrat "/>
                          <a:cs typeface="Calibri"/>
                        </a:rPr>
                        <a:t>LOREM </a:t>
                      </a:r>
                      <a:r>
                        <a:rPr lang="en-IN" sz="1000" b="1" spc="145" dirty="0">
                          <a:solidFill>
                            <a:srgbClr val="FFFFFF"/>
                          </a:solidFill>
                          <a:latin typeface="Montserrat "/>
                          <a:cs typeface="Calibri"/>
                        </a:rPr>
                        <a:t>IPSUM</a:t>
                      </a:r>
                      <a:r>
                        <a:rPr lang="en-IN" sz="1000" b="1" spc="-85" dirty="0">
                          <a:solidFill>
                            <a:srgbClr val="FFFFFF"/>
                          </a:solidFill>
                          <a:latin typeface="Montserrat "/>
                          <a:cs typeface="Calibri"/>
                        </a:rPr>
                        <a:t> </a:t>
                      </a:r>
                      <a:r>
                        <a:rPr lang="en-IN" sz="1000" b="1" spc="145" dirty="0">
                          <a:solidFill>
                            <a:srgbClr val="FFFFFF"/>
                          </a:solidFill>
                          <a:latin typeface="Montserrat "/>
                          <a:cs typeface="Calibri"/>
                        </a:rPr>
                        <a:t>TEXT</a:t>
                      </a:r>
                      <a:endParaRPr lang="en-IN" sz="1000" dirty="0">
                        <a:latin typeface="Montserrat "/>
                        <a:cs typeface="Calibri"/>
                      </a:endParaRPr>
                    </a:p>
                  </a:txBody>
                  <a:tcPr marL="0" marR="0" marT="5080" marB="0">
                    <a:solidFill>
                      <a:srgbClr val="FF7949"/>
                    </a:solidFill>
                  </a:tcPr>
                </a:tc>
                <a:tc>
                  <a:txBody>
                    <a:bodyPr/>
                    <a:lstStyle/>
                    <a:p>
                      <a:pPr>
                        <a:lnSpc>
                          <a:spcPct val="100000"/>
                        </a:lnSpc>
                        <a:spcBef>
                          <a:spcPts val="40"/>
                        </a:spcBef>
                      </a:pPr>
                      <a:endParaRPr sz="1500" dirty="0">
                        <a:latin typeface="Montserrat "/>
                        <a:cs typeface="Times New Roman"/>
                      </a:endParaRPr>
                    </a:p>
                    <a:p>
                      <a:pPr marL="277495">
                        <a:lnSpc>
                          <a:spcPct val="100000"/>
                        </a:lnSpc>
                      </a:pPr>
                      <a:r>
                        <a:rPr sz="1000" b="1" spc="180" dirty="0">
                          <a:solidFill>
                            <a:srgbClr val="FFFFFF"/>
                          </a:solidFill>
                          <a:latin typeface="Montserrat "/>
                          <a:cs typeface="Calibri"/>
                        </a:rPr>
                        <a:t>LOREM </a:t>
                      </a:r>
                      <a:r>
                        <a:rPr sz="1000" b="1" spc="145" dirty="0">
                          <a:solidFill>
                            <a:srgbClr val="FFFFFF"/>
                          </a:solidFill>
                          <a:latin typeface="Montserrat "/>
                          <a:cs typeface="Calibri"/>
                        </a:rPr>
                        <a:t>IPSUM</a:t>
                      </a:r>
                      <a:r>
                        <a:rPr sz="1000" b="1" spc="-85" dirty="0">
                          <a:solidFill>
                            <a:srgbClr val="FFFFFF"/>
                          </a:solidFill>
                          <a:latin typeface="Montserrat "/>
                          <a:cs typeface="Calibri"/>
                        </a:rPr>
                        <a:t> </a:t>
                      </a:r>
                      <a:r>
                        <a:rPr sz="1000" b="1" spc="145" dirty="0">
                          <a:solidFill>
                            <a:srgbClr val="FFFFFF"/>
                          </a:solidFill>
                          <a:latin typeface="Montserrat "/>
                          <a:cs typeface="Calibri"/>
                        </a:rPr>
                        <a:t>TEXT</a:t>
                      </a:r>
                      <a:endParaRPr sz="1000" dirty="0">
                        <a:latin typeface="Montserrat "/>
                        <a:cs typeface="Calibri"/>
                      </a:endParaRPr>
                    </a:p>
                  </a:txBody>
                  <a:tcPr marL="0" marR="0" marT="5080" marB="0">
                    <a:solidFill>
                      <a:srgbClr val="009CDF"/>
                    </a:solidFill>
                  </a:tcPr>
                </a:tc>
                <a:tc>
                  <a:txBody>
                    <a:bodyPr/>
                    <a:lstStyle/>
                    <a:p>
                      <a:pPr>
                        <a:lnSpc>
                          <a:spcPct val="100000"/>
                        </a:lnSpc>
                        <a:spcBef>
                          <a:spcPts val="40"/>
                        </a:spcBef>
                      </a:pPr>
                      <a:endParaRPr sz="1500" dirty="0">
                        <a:latin typeface="Montserrat "/>
                        <a:cs typeface="Times New Roman"/>
                      </a:endParaRPr>
                    </a:p>
                    <a:p>
                      <a:pPr marL="277495">
                        <a:lnSpc>
                          <a:spcPct val="100000"/>
                        </a:lnSpc>
                      </a:pPr>
                      <a:r>
                        <a:rPr sz="1000" b="1" spc="180" dirty="0">
                          <a:solidFill>
                            <a:srgbClr val="FFFFFF"/>
                          </a:solidFill>
                          <a:latin typeface="Montserrat "/>
                          <a:cs typeface="Calibri"/>
                        </a:rPr>
                        <a:t>LOREM </a:t>
                      </a:r>
                      <a:r>
                        <a:rPr sz="1000" b="1" spc="145" dirty="0">
                          <a:solidFill>
                            <a:srgbClr val="FFFFFF"/>
                          </a:solidFill>
                          <a:latin typeface="Montserrat "/>
                          <a:cs typeface="Calibri"/>
                        </a:rPr>
                        <a:t>IPSUM</a:t>
                      </a:r>
                      <a:r>
                        <a:rPr sz="1000" b="1" spc="-85" dirty="0">
                          <a:solidFill>
                            <a:srgbClr val="FFFFFF"/>
                          </a:solidFill>
                          <a:latin typeface="Montserrat "/>
                          <a:cs typeface="Calibri"/>
                        </a:rPr>
                        <a:t> </a:t>
                      </a:r>
                      <a:r>
                        <a:rPr sz="1000" b="1" spc="145" dirty="0">
                          <a:solidFill>
                            <a:srgbClr val="FFFFFF"/>
                          </a:solidFill>
                          <a:latin typeface="Montserrat "/>
                          <a:cs typeface="Calibri"/>
                        </a:rPr>
                        <a:t>TEXT</a:t>
                      </a:r>
                      <a:endParaRPr sz="1000" dirty="0">
                        <a:latin typeface="Montserrat "/>
                        <a:cs typeface="Calibri"/>
                      </a:endParaRPr>
                    </a:p>
                  </a:txBody>
                  <a:tcPr marL="0" marR="0" marT="5080" marB="0">
                    <a:solidFill>
                      <a:srgbClr val="FF7949"/>
                    </a:solidFill>
                  </a:tcPr>
                </a:tc>
                <a:extLst>
                  <a:ext uri="{0D108BD9-81ED-4DB2-BD59-A6C34878D82A}">
                    <a16:rowId xmlns:a16="http://schemas.microsoft.com/office/drawing/2014/main" val="10000"/>
                  </a:ext>
                </a:extLst>
              </a:tr>
              <a:tr h="2244483">
                <a:tc>
                  <a:txBody>
                    <a:bodyPr/>
                    <a:lstStyle/>
                    <a:p>
                      <a:pPr>
                        <a:lnSpc>
                          <a:spcPct val="100000"/>
                        </a:lnSpc>
                        <a:spcBef>
                          <a:spcPts val="10"/>
                        </a:spcBef>
                      </a:pPr>
                      <a:endParaRPr sz="2800" dirty="0">
                        <a:latin typeface="Montserrat "/>
                        <a:cs typeface="Times New Roman"/>
                      </a:endParaRPr>
                    </a:p>
                    <a:p>
                      <a:pPr marL="481330">
                        <a:lnSpc>
                          <a:spcPct val="100000"/>
                        </a:lnSpc>
                      </a:pPr>
                      <a:r>
                        <a:rPr sz="2600" dirty="0">
                          <a:solidFill>
                            <a:srgbClr val="019BE0"/>
                          </a:solidFill>
                          <a:latin typeface="Montserrat "/>
                          <a:cs typeface="Verdana"/>
                        </a:rPr>
                        <a:t>$</a:t>
                      </a:r>
                      <a:r>
                        <a:rPr sz="2600" b="1" spc="25" dirty="0">
                          <a:solidFill>
                            <a:srgbClr val="019BE0"/>
                          </a:solidFill>
                          <a:latin typeface="Montserrat "/>
                          <a:cs typeface="Calibri"/>
                        </a:rPr>
                        <a:t>4</a:t>
                      </a:r>
                      <a:r>
                        <a:rPr sz="2600" b="1" spc="254" dirty="0">
                          <a:solidFill>
                            <a:srgbClr val="019BE0"/>
                          </a:solidFill>
                          <a:latin typeface="Montserrat "/>
                          <a:cs typeface="Calibri"/>
                        </a:rPr>
                        <a:t>8</a:t>
                      </a:r>
                      <a:r>
                        <a:rPr sz="1000" spc="-15" dirty="0">
                          <a:solidFill>
                            <a:srgbClr val="231F20"/>
                          </a:solidFill>
                          <a:latin typeface="Montserrat "/>
                          <a:cs typeface="Verdana"/>
                        </a:rPr>
                        <a:t>L</a:t>
                      </a:r>
                      <a:r>
                        <a:rPr sz="1000" dirty="0">
                          <a:solidFill>
                            <a:srgbClr val="231F20"/>
                          </a:solidFill>
                          <a:latin typeface="Montserrat "/>
                          <a:cs typeface="Verdana"/>
                        </a:rPr>
                        <a:t>OREM</a:t>
                      </a:r>
                      <a:endParaRPr sz="1000" dirty="0">
                        <a:latin typeface="Montserrat "/>
                        <a:cs typeface="Verdana"/>
                      </a:endParaRPr>
                    </a:p>
                    <a:p>
                      <a:pPr marL="167005" marR="159385" algn="ctr">
                        <a:lnSpc>
                          <a:spcPct val="116700"/>
                        </a:lnSpc>
                        <a:spcBef>
                          <a:spcPts val="580"/>
                        </a:spcBef>
                      </a:pPr>
                      <a:r>
                        <a:rPr sz="1000" b="1" spc="135" dirty="0">
                          <a:solidFill>
                            <a:srgbClr val="231F20"/>
                          </a:solidFill>
                          <a:latin typeface="Montserrat "/>
                          <a:cs typeface="Calibri"/>
                        </a:rPr>
                        <a:t>Lorem </a:t>
                      </a:r>
                      <a:r>
                        <a:rPr sz="1000" b="1" spc="140" dirty="0">
                          <a:solidFill>
                            <a:srgbClr val="231F20"/>
                          </a:solidFill>
                          <a:latin typeface="Montserrat "/>
                          <a:cs typeface="Calibri"/>
                        </a:rPr>
                        <a:t>Ipsum </a:t>
                      </a:r>
                      <a:r>
                        <a:rPr sz="1000" b="1" spc="75" dirty="0">
                          <a:solidFill>
                            <a:srgbClr val="231F20"/>
                          </a:solidFill>
                          <a:latin typeface="Montserrat "/>
                          <a:cs typeface="Calibri"/>
                        </a:rPr>
                        <a:t>is </a:t>
                      </a:r>
                      <a:r>
                        <a:rPr sz="1000" b="1" spc="114" dirty="0">
                          <a:solidFill>
                            <a:srgbClr val="231F20"/>
                          </a:solidFill>
                          <a:latin typeface="Montserrat "/>
                          <a:cs typeface="Calibri"/>
                        </a:rPr>
                        <a:t>simply  </a:t>
                      </a:r>
                      <a:r>
                        <a:rPr sz="1000" b="1" spc="170" dirty="0">
                          <a:solidFill>
                            <a:srgbClr val="231F20"/>
                          </a:solidFill>
                          <a:latin typeface="Montserrat "/>
                          <a:cs typeface="Calibri"/>
                        </a:rPr>
                        <a:t>dummy</a:t>
                      </a:r>
                      <a:r>
                        <a:rPr sz="1000" b="1" spc="-145" dirty="0">
                          <a:solidFill>
                            <a:srgbClr val="231F20"/>
                          </a:solidFill>
                          <a:latin typeface="Montserrat "/>
                          <a:cs typeface="Calibri"/>
                        </a:rPr>
                        <a:t> </a:t>
                      </a:r>
                      <a:r>
                        <a:rPr sz="1000" b="1" spc="85" dirty="0">
                          <a:solidFill>
                            <a:srgbClr val="231F20"/>
                          </a:solidFill>
                          <a:latin typeface="Montserrat "/>
                          <a:cs typeface="Calibri"/>
                        </a:rPr>
                        <a:t>text </a:t>
                      </a:r>
                      <a:r>
                        <a:rPr sz="1000" b="1" spc="80" dirty="0">
                          <a:solidFill>
                            <a:srgbClr val="231F20"/>
                          </a:solidFill>
                          <a:latin typeface="Montserrat "/>
                          <a:cs typeface="Calibri"/>
                        </a:rPr>
                        <a:t>of </a:t>
                      </a:r>
                      <a:r>
                        <a:rPr sz="1000" b="1" spc="110" dirty="0">
                          <a:solidFill>
                            <a:srgbClr val="231F20"/>
                          </a:solidFill>
                          <a:latin typeface="Montserrat "/>
                          <a:cs typeface="Calibri"/>
                        </a:rPr>
                        <a:t>the printing  </a:t>
                      </a:r>
                      <a:r>
                        <a:rPr sz="1000" b="1" spc="135" dirty="0">
                          <a:solidFill>
                            <a:srgbClr val="231F20"/>
                          </a:solidFill>
                          <a:latin typeface="Montserrat "/>
                          <a:cs typeface="Calibri"/>
                        </a:rPr>
                        <a:t>and</a:t>
                      </a:r>
                      <a:r>
                        <a:rPr sz="1000" b="1" spc="35" dirty="0">
                          <a:solidFill>
                            <a:srgbClr val="231F20"/>
                          </a:solidFill>
                          <a:latin typeface="Montserrat "/>
                          <a:cs typeface="Calibri"/>
                        </a:rPr>
                        <a:t> </a:t>
                      </a:r>
                      <a:r>
                        <a:rPr sz="1000" b="1" spc="110" dirty="0">
                          <a:solidFill>
                            <a:srgbClr val="231F20"/>
                          </a:solidFill>
                          <a:latin typeface="Montserrat "/>
                          <a:cs typeface="Calibri"/>
                        </a:rPr>
                        <a:t>typesetting</a:t>
                      </a:r>
                      <a:endParaRPr sz="1000" dirty="0">
                        <a:latin typeface="Montserrat "/>
                        <a:cs typeface="Calibri"/>
                      </a:endParaRPr>
                    </a:p>
                    <a:p>
                      <a:pPr marL="304165" marR="296545" algn="ctr">
                        <a:lnSpc>
                          <a:spcPct val="116700"/>
                        </a:lnSpc>
                        <a:spcBef>
                          <a:spcPts val="900"/>
                        </a:spcBef>
                      </a:pPr>
                      <a:r>
                        <a:rPr sz="1000" spc="15" dirty="0">
                          <a:solidFill>
                            <a:srgbClr val="77787B"/>
                          </a:solidFill>
                          <a:latin typeface="Montserrat "/>
                          <a:cs typeface="Verdana"/>
                        </a:rPr>
                        <a:t>Lorem</a:t>
                      </a:r>
                      <a:r>
                        <a:rPr sz="1000" spc="-120" dirty="0">
                          <a:solidFill>
                            <a:srgbClr val="77787B"/>
                          </a:solidFill>
                          <a:latin typeface="Montserrat "/>
                          <a:cs typeface="Verdana"/>
                        </a:rPr>
                        <a:t> </a:t>
                      </a:r>
                      <a:r>
                        <a:rPr sz="1000" dirty="0">
                          <a:solidFill>
                            <a:srgbClr val="77787B"/>
                          </a:solidFill>
                          <a:latin typeface="Montserrat "/>
                          <a:cs typeface="Verdana"/>
                        </a:rPr>
                        <a:t>Ipsum</a:t>
                      </a:r>
                      <a:r>
                        <a:rPr sz="1000" spc="-114" dirty="0">
                          <a:solidFill>
                            <a:srgbClr val="77787B"/>
                          </a:solidFill>
                          <a:latin typeface="Montserrat "/>
                          <a:cs typeface="Verdana"/>
                        </a:rPr>
                        <a:t> </a:t>
                      </a:r>
                      <a:r>
                        <a:rPr sz="1000" spc="-30" dirty="0">
                          <a:solidFill>
                            <a:srgbClr val="77787B"/>
                          </a:solidFill>
                          <a:latin typeface="Montserrat "/>
                          <a:cs typeface="Verdana"/>
                        </a:rPr>
                        <a:t>is</a:t>
                      </a:r>
                      <a:r>
                        <a:rPr sz="1000" spc="-120" dirty="0">
                          <a:solidFill>
                            <a:srgbClr val="77787B"/>
                          </a:solidFill>
                          <a:latin typeface="Montserrat "/>
                          <a:cs typeface="Verdana"/>
                        </a:rPr>
                        <a:t> </a:t>
                      </a:r>
                      <a:r>
                        <a:rPr sz="1000" spc="35" dirty="0">
                          <a:solidFill>
                            <a:srgbClr val="77787B"/>
                          </a:solidFill>
                          <a:latin typeface="Montserrat "/>
                          <a:cs typeface="Verdana"/>
                        </a:rPr>
                        <a:t>dummy  </a:t>
                      </a:r>
                      <a:r>
                        <a:rPr sz="1000" spc="-25" dirty="0">
                          <a:solidFill>
                            <a:srgbClr val="77787B"/>
                          </a:solidFill>
                          <a:latin typeface="Montserrat "/>
                          <a:cs typeface="Verdana"/>
                        </a:rPr>
                        <a:t>text</a:t>
                      </a:r>
                      <a:r>
                        <a:rPr sz="1000" spc="-110" dirty="0">
                          <a:solidFill>
                            <a:srgbClr val="77787B"/>
                          </a:solidFill>
                          <a:latin typeface="Montserrat "/>
                          <a:cs typeface="Verdana"/>
                        </a:rPr>
                        <a:t> </a:t>
                      </a:r>
                      <a:r>
                        <a:rPr sz="1000" spc="-10" dirty="0">
                          <a:solidFill>
                            <a:srgbClr val="77787B"/>
                          </a:solidFill>
                          <a:latin typeface="Montserrat "/>
                          <a:cs typeface="Verdana"/>
                        </a:rPr>
                        <a:t>of</a:t>
                      </a:r>
                      <a:r>
                        <a:rPr sz="1000" spc="-105" dirty="0">
                          <a:solidFill>
                            <a:srgbClr val="77787B"/>
                          </a:solidFill>
                          <a:latin typeface="Montserrat "/>
                          <a:cs typeface="Verdana"/>
                        </a:rPr>
                        <a:t> </a:t>
                      </a:r>
                      <a:r>
                        <a:rPr sz="1000" spc="15" dirty="0">
                          <a:solidFill>
                            <a:srgbClr val="77787B"/>
                          </a:solidFill>
                          <a:latin typeface="Montserrat "/>
                          <a:cs typeface="Verdana"/>
                        </a:rPr>
                        <a:t>the</a:t>
                      </a:r>
                      <a:r>
                        <a:rPr sz="1000" spc="-105" dirty="0">
                          <a:solidFill>
                            <a:srgbClr val="77787B"/>
                          </a:solidFill>
                          <a:latin typeface="Montserrat "/>
                          <a:cs typeface="Verdana"/>
                        </a:rPr>
                        <a:t> </a:t>
                      </a:r>
                      <a:r>
                        <a:rPr sz="1000" spc="15" dirty="0">
                          <a:solidFill>
                            <a:srgbClr val="77787B"/>
                          </a:solidFill>
                          <a:latin typeface="Montserrat "/>
                          <a:cs typeface="Verdana"/>
                        </a:rPr>
                        <a:t>printing</a:t>
                      </a:r>
                      <a:endParaRPr sz="1000" dirty="0">
                        <a:latin typeface="Montserrat "/>
                        <a:cs typeface="Verdana"/>
                      </a:endParaRPr>
                    </a:p>
                  </a:txBody>
                  <a:tcPr marL="0" marR="0" marT="1270" marB="0">
                    <a:lnL w="3175">
                      <a:solidFill>
                        <a:srgbClr val="231F20"/>
                      </a:solidFill>
                      <a:prstDash val="solid"/>
                    </a:lnL>
                    <a:lnR w="3175">
                      <a:solidFill>
                        <a:srgbClr val="231F20"/>
                      </a:solidFill>
                      <a:prstDash val="solid"/>
                    </a:lnR>
                    <a:lnB w="76200">
                      <a:solidFill>
                        <a:srgbClr val="009CDF"/>
                      </a:solidFill>
                      <a:prstDash val="solid"/>
                    </a:lnB>
                    <a:solidFill>
                      <a:srgbClr val="E6E7E8"/>
                    </a:solidFill>
                  </a:tcPr>
                </a:tc>
                <a:tc>
                  <a:txBody>
                    <a:bodyPr/>
                    <a:lstStyle/>
                    <a:p>
                      <a:pPr>
                        <a:lnSpc>
                          <a:spcPct val="100000"/>
                        </a:lnSpc>
                        <a:spcBef>
                          <a:spcPts val="10"/>
                        </a:spcBef>
                      </a:pPr>
                      <a:endParaRPr sz="2800" dirty="0">
                        <a:latin typeface="Montserrat "/>
                        <a:cs typeface="Times New Roman"/>
                      </a:endParaRPr>
                    </a:p>
                    <a:p>
                      <a:pPr marL="503555">
                        <a:lnSpc>
                          <a:spcPct val="100000"/>
                        </a:lnSpc>
                      </a:pPr>
                      <a:r>
                        <a:rPr sz="2600" dirty="0">
                          <a:solidFill>
                            <a:srgbClr val="019BE0"/>
                          </a:solidFill>
                          <a:latin typeface="Montserrat "/>
                          <a:cs typeface="Verdana"/>
                        </a:rPr>
                        <a:t>$</a:t>
                      </a:r>
                      <a:r>
                        <a:rPr sz="2600" b="1" spc="-10" dirty="0">
                          <a:solidFill>
                            <a:srgbClr val="019BE0"/>
                          </a:solidFill>
                          <a:latin typeface="Montserrat "/>
                          <a:cs typeface="Calibri"/>
                        </a:rPr>
                        <a:t>2</a:t>
                      </a:r>
                      <a:r>
                        <a:rPr sz="2600" b="1" spc="254" dirty="0">
                          <a:solidFill>
                            <a:srgbClr val="019BE0"/>
                          </a:solidFill>
                          <a:latin typeface="Montserrat "/>
                          <a:cs typeface="Calibri"/>
                        </a:rPr>
                        <a:t>6</a:t>
                      </a:r>
                      <a:r>
                        <a:rPr sz="1000" spc="-15" dirty="0">
                          <a:solidFill>
                            <a:srgbClr val="231F20"/>
                          </a:solidFill>
                          <a:latin typeface="Montserrat "/>
                          <a:cs typeface="Verdana"/>
                        </a:rPr>
                        <a:t>L</a:t>
                      </a:r>
                      <a:r>
                        <a:rPr sz="1000" dirty="0">
                          <a:solidFill>
                            <a:srgbClr val="231F20"/>
                          </a:solidFill>
                          <a:latin typeface="Montserrat "/>
                          <a:cs typeface="Verdana"/>
                        </a:rPr>
                        <a:t>OREM</a:t>
                      </a:r>
                      <a:endParaRPr sz="1000" dirty="0">
                        <a:latin typeface="Montserrat "/>
                        <a:cs typeface="Verdana"/>
                      </a:endParaRPr>
                    </a:p>
                    <a:p>
                      <a:pPr marL="167005" marR="159385" algn="ctr">
                        <a:lnSpc>
                          <a:spcPct val="116700"/>
                        </a:lnSpc>
                        <a:spcBef>
                          <a:spcPts val="580"/>
                        </a:spcBef>
                      </a:pPr>
                      <a:r>
                        <a:rPr sz="1000" b="1" spc="135" dirty="0">
                          <a:solidFill>
                            <a:srgbClr val="231F20"/>
                          </a:solidFill>
                          <a:latin typeface="Montserrat "/>
                          <a:cs typeface="Calibri"/>
                        </a:rPr>
                        <a:t>Lorem </a:t>
                      </a:r>
                      <a:r>
                        <a:rPr sz="1000" b="1" spc="140" dirty="0">
                          <a:solidFill>
                            <a:srgbClr val="231F20"/>
                          </a:solidFill>
                          <a:latin typeface="Montserrat "/>
                          <a:cs typeface="Calibri"/>
                        </a:rPr>
                        <a:t>Ipsum </a:t>
                      </a:r>
                      <a:r>
                        <a:rPr sz="1000" b="1" spc="75" dirty="0">
                          <a:solidFill>
                            <a:srgbClr val="231F20"/>
                          </a:solidFill>
                          <a:latin typeface="Montserrat "/>
                          <a:cs typeface="Calibri"/>
                        </a:rPr>
                        <a:t>is </a:t>
                      </a:r>
                      <a:r>
                        <a:rPr sz="1000" b="1" spc="114" dirty="0">
                          <a:solidFill>
                            <a:srgbClr val="231F20"/>
                          </a:solidFill>
                          <a:latin typeface="Montserrat "/>
                          <a:cs typeface="Calibri"/>
                        </a:rPr>
                        <a:t>simply  </a:t>
                      </a:r>
                      <a:r>
                        <a:rPr sz="1000" b="1" spc="170" dirty="0">
                          <a:solidFill>
                            <a:srgbClr val="231F20"/>
                          </a:solidFill>
                          <a:latin typeface="Montserrat "/>
                          <a:cs typeface="Calibri"/>
                        </a:rPr>
                        <a:t>dummy</a:t>
                      </a:r>
                      <a:r>
                        <a:rPr sz="1000" b="1" spc="-145" dirty="0">
                          <a:solidFill>
                            <a:srgbClr val="231F20"/>
                          </a:solidFill>
                          <a:latin typeface="Montserrat "/>
                          <a:cs typeface="Calibri"/>
                        </a:rPr>
                        <a:t> </a:t>
                      </a:r>
                      <a:r>
                        <a:rPr sz="1000" b="1" spc="85" dirty="0">
                          <a:solidFill>
                            <a:srgbClr val="231F20"/>
                          </a:solidFill>
                          <a:latin typeface="Montserrat "/>
                          <a:cs typeface="Calibri"/>
                        </a:rPr>
                        <a:t>text </a:t>
                      </a:r>
                      <a:r>
                        <a:rPr sz="1000" b="1" spc="80" dirty="0">
                          <a:solidFill>
                            <a:srgbClr val="231F20"/>
                          </a:solidFill>
                          <a:latin typeface="Montserrat "/>
                          <a:cs typeface="Calibri"/>
                        </a:rPr>
                        <a:t>of </a:t>
                      </a:r>
                      <a:r>
                        <a:rPr sz="1000" b="1" spc="110" dirty="0">
                          <a:solidFill>
                            <a:srgbClr val="231F20"/>
                          </a:solidFill>
                          <a:latin typeface="Montserrat "/>
                          <a:cs typeface="Calibri"/>
                        </a:rPr>
                        <a:t>the printing  </a:t>
                      </a:r>
                      <a:r>
                        <a:rPr sz="1000" b="1" spc="135" dirty="0">
                          <a:solidFill>
                            <a:srgbClr val="231F20"/>
                          </a:solidFill>
                          <a:latin typeface="Montserrat "/>
                          <a:cs typeface="Calibri"/>
                        </a:rPr>
                        <a:t>and</a:t>
                      </a:r>
                      <a:r>
                        <a:rPr sz="1000" b="1" spc="35" dirty="0">
                          <a:solidFill>
                            <a:srgbClr val="231F20"/>
                          </a:solidFill>
                          <a:latin typeface="Montserrat "/>
                          <a:cs typeface="Calibri"/>
                        </a:rPr>
                        <a:t> </a:t>
                      </a:r>
                      <a:r>
                        <a:rPr sz="1000" b="1" spc="110" dirty="0">
                          <a:solidFill>
                            <a:srgbClr val="231F20"/>
                          </a:solidFill>
                          <a:latin typeface="Montserrat "/>
                          <a:cs typeface="Calibri"/>
                        </a:rPr>
                        <a:t>typesetting</a:t>
                      </a:r>
                      <a:endParaRPr sz="1000" dirty="0">
                        <a:latin typeface="Montserrat "/>
                        <a:cs typeface="Calibri"/>
                      </a:endParaRPr>
                    </a:p>
                    <a:p>
                      <a:pPr marL="304165" marR="296545" algn="ctr">
                        <a:lnSpc>
                          <a:spcPct val="116700"/>
                        </a:lnSpc>
                        <a:spcBef>
                          <a:spcPts val="900"/>
                        </a:spcBef>
                      </a:pPr>
                      <a:r>
                        <a:rPr sz="1000" spc="15" dirty="0">
                          <a:solidFill>
                            <a:srgbClr val="77787B"/>
                          </a:solidFill>
                          <a:latin typeface="Montserrat "/>
                          <a:cs typeface="Verdana"/>
                        </a:rPr>
                        <a:t>Lorem</a:t>
                      </a:r>
                      <a:r>
                        <a:rPr sz="1000" spc="-120" dirty="0">
                          <a:solidFill>
                            <a:srgbClr val="77787B"/>
                          </a:solidFill>
                          <a:latin typeface="Montserrat "/>
                          <a:cs typeface="Verdana"/>
                        </a:rPr>
                        <a:t> </a:t>
                      </a:r>
                      <a:r>
                        <a:rPr sz="1000" dirty="0">
                          <a:solidFill>
                            <a:srgbClr val="77787B"/>
                          </a:solidFill>
                          <a:latin typeface="Montserrat "/>
                          <a:cs typeface="Verdana"/>
                        </a:rPr>
                        <a:t>Ipsum</a:t>
                      </a:r>
                      <a:r>
                        <a:rPr sz="1000" spc="-114" dirty="0">
                          <a:solidFill>
                            <a:srgbClr val="77787B"/>
                          </a:solidFill>
                          <a:latin typeface="Montserrat "/>
                          <a:cs typeface="Verdana"/>
                        </a:rPr>
                        <a:t> </a:t>
                      </a:r>
                      <a:r>
                        <a:rPr sz="1000" spc="-30" dirty="0">
                          <a:solidFill>
                            <a:srgbClr val="77787B"/>
                          </a:solidFill>
                          <a:latin typeface="Montserrat "/>
                          <a:cs typeface="Verdana"/>
                        </a:rPr>
                        <a:t>is</a:t>
                      </a:r>
                      <a:r>
                        <a:rPr sz="1000" spc="-120" dirty="0">
                          <a:solidFill>
                            <a:srgbClr val="77787B"/>
                          </a:solidFill>
                          <a:latin typeface="Montserrat "/>
                          <a:cs typeface="Verdana"/>
                        </a:rPr>
                        <a:t> </a:t>
                      </a:r>
                      <a:r>
                        <a:rPr sz="1000" spc="35" dirty="0">
                          <a:solidFill>
                            <a:srgbClr val="77787B"/>
                          </a:solidFill>
                          <a:latin typeface="Montserrat "/>
                          <a:cs typeface="Verdana"/>
                        </a:rPr>
                        <a:t>dummy  </a:t>
                      </a:r>
                      <a:r>
                        <a:rPr sz="1000" spc="-25" dirty="0">
                          <a:solidFill>
                            <a:srgbClr val="77787B"/>
                          </a:solidFill>
                          <a:latin typeface="Montserrat "/>
                          <a:cs typeface="Verdana"/>
                        </a:rPr>
                        <a:t>text</a:t>
                      </a:r>
                      <a:r>
                        <a:rPr sz="1000" spc="-110" dirty="0">
                          <a:solidFill>
                            <a:srgbClr val="77787B"/>
                          </a:solidFill>
                          <a:latin typeface="Montserrat "/>
                          <a:cs typeface="Verdana"/>
                        </a:rPr>
                        <a:t> </a:t>
                      </a:r>
                      <a:r>
                        <a:rPr sz="1000" spc="-10" dirty="0">
                          <a:solidFill>
                            <a:srgbClr val="77787B"/>
                          </a:solidFill>
                          <a:latin typeface="Montserrat "/>
                          <a:cs typeface="Verdana"/>
                        </a:rPr>
                        <a:t>of</a:t>
                      </a:r>
                      <a:r>
                        <a:rPr sz="1000" spc="-105" dirty="0">
                          <a:solidFill>
                            <a:srgbClr val="77787B"/>
                          </a:solidFill>
                          <a:latin typeface="Montserrat "/>
                          <a:cs typeface="Verdana"/>
                        </a:rPr>
                        <a:t> </a:t>
                      </a:r>
                      <a:r>
                        <a:rPr sz="1000" spc="15" dirty="0">
                          <a:solidFill>
                            <a:srgbClr val="77787B"/>
                          </a:solidFill>
                          <a:latin typeface="Montserrat "/>
                          <a:cs typeface="Verdana"/>
                        </a:rPr>
                        <a:t>the</a:t>
                      </a:r>
                      <a:r>
                        <a:rPr sz="1000" spc="-105" dirty="0">
                          <a:solidFill>
                            <a:srgbClr val="77787B"/>
                          </a:solidFill>
                          <a:latin typeface="Montserrat "/>
                          <a:cs typeface="Verdana"/>
                        </a:rPr>
                        <a:t> </a:t>
                      </a:r>
                      <a:r>
                        <a:rPr sz="1000" spc="15" dirty="0">
                          <a:solidFill>
                            <a:srgbClr val="77787B"/>
                          </a:solidFill>
                          <a:latin typeface="Montserrat "/>
                          <a:cs typeface="Verdana"/>
                        </a:rPr>
                        <a:t>printing</a:t>
                      </a:r>
                      <a:endParaRPr sz="1000" dirty="0">
                        <a:latin typeface="Montserrat "/>
                        <a:cs typeface="Verdana"/>
                      </a:endParaRPr>
                    </a:p>
                  </a:txBody>
                  <a:tcPr marL="0" marR="0" marT="1270" marB="0">
                    <a:lnL w="3175">
                      <a:solidFill>
                        <a:srgbClr val="231F20"/>
                      </a:solidFill>
                      <a:prstDash val="solid"/>
                    </a:lnL>
                    <a:lnR w="3175">
                      <a:solidFill>
                        <a:srgbClr val="231F20"/>
                      </a:solidFill>
                      <a:prstDash val="solid"/>
                    </a:lnR>
                    <a:lnB w="76200">
                      <a:solidFill>
                        <a:srgbClr val="FF7949"/>
                      </a:solidFill>
                      <a:prstDash val="solid"/>
                    </a:lnB>
                    <a:solidFill>
                      <a:srgbClr val="F1F2F2"/>
                    </a:solidFill>
                  </a:tcPr>
                </a:tc>
                <a:tc>
                  <a:txBody>
                    <a:bodyPr/>
                    <a:lstStyle/>
                    <a:p>
                      <a:pPr>
                        <a:lnSpc>
                          <a:spcPct val="100000"/>
                        </a:lnSpc>
                        <a:spcBef>
                          <a:spcPts val="10"/>
                        </a:spcBef>
                      </a:pPr>
                      <a:endParaRPr sz="2800" dirty="0">
                        <a:latin typeface="Montserrat "/>
                        <a:cs typeface="Times New Roman"/>
                      </a:endParaRPr>
                    </a:p>
                    <a:p>
                      <a:pPr marL="495300">
                        <a:lnSpc>
                          <a:spcPct val="100000"/>
                        </a:lnSpc>
                      </a:pPr>
                      <a:r>
                        <a:rPr sz="2600" dirty="0">
                          <a:solidFill>
                            <a:srgbClr val="019BE0"/>
                          </a:solidFill>
                          <a:latin typeface="Montserrat "/>
                          <a:cs typeface="Verdana"/>
                        </a:rPr>
                        <a:t>$</a:t>
                      </a:r>
                      <a:r>
                        <a:rPr sz="2600" b="1" dirty="0">
                          <a:solidFill>
                            <a:srgbClr val="019BE0"/>
                          </a:solidFill>
                          <a:latin typeface="Montserrat "/>
                          <a:cs typeface="Calibri"/>
                        </a:rPr>
                        <a:t>9</a:t>
                      </a:r>
                      <a:r>
                        <a:rPr sz="2600" b="1" spc="254" dirty="0">
                          <a:solidFill>
                            <a:srgbClr val="019BE0"/>
                          </a:solidFill>
                          <a:latin typeface="Montserrat "/>
                          <a:cs typeface="Calibri"/>
                        </a:rPr>
                        <a:t>6</a:t>
                      </a:r>
                      <a:r>
                        <a:rPr sz="1000" spc="-15" dirty="0">
                          <a:solidFill>
                            <a:srgbClr val="231F20"/>
                          </a:solidFill>
                          <a:latin typeface="Montserrat "/>
                          <a:cs typeface="Verdana"/>
                        </a:rPr>
                        <a:t>L</a:t>
                      </a:r>
                      <a:r>
                        <a:rPr sz="1000" dirty="0">
                          <a:solidFill>
                            <a:srgbClr val="231F20"/>
                          </a:solidFill>
                          <a:latin typeface="Montserrat "/>
                          <a:cs typeface="Verdana"/>
                        </a:rPr>
                        <a:t>OREM</a:t>
                      </a:r>
                      <a:endParaRPr sz="1000" dirty="0">
                        <a:latin typeface="Montserrat "/>
                        <a:cs typeface="Verdana"/>
                      </a:endParaRPr>
                    </a:p>
                    <a:p>
                      <a:pPr marL="167005" marR="159385" algn="ctr">
                        <a:lnSpc>
                          <a:spcPct val="116700"/>
                        </a:lnSpc>
                        <a:spcBef>
                          <a:spcPts val="580"/>
                        </a:spcBef>
                      </a:pPr>
                      <a:r>
                        <a:rPr sz="1000" b="1" spc="135" dirty="0">
                          <a:solidFill>
                            <a:srgbClr val="231F20"/>
                          </a:solidFill>
                          <a:latin typeface="Montserrat "/>
                          <a:cs typeface="Calibri"/>
                        </a:rPr>
                        <a:t>Lorem </a:t>
                      </a:r>
                      <a:r>
                        <a:rPr sz="1000" b="1" spc="140" dirty="0">
                          <a:solidFill>
                            <a:srgbClr val="231F20"/>
                          </a:solidFill>
                          <a:latin typeface="Montserrat "/>
                          <a:cs typeface="Calibri"/>
                        </a:rPr>
                        <a:t>Ipsum </a:t>
                      </a:r>
                      <a:r>
                        <a:rPr sz="1000" b="1" spc="75" dirty="0">
                          <a:solidFill>
                            <a:srgbClr val="231F20"/>
                          </a:solidFill>
                          <a:latin typeface="Montserrat "/>
                          <a:cs typeface="Calibri"/>
                        </a:rPr>
                        <a:t>is </a:t>
                      </a:r>
                      <a:r>
                        <a:rPr sz="1000" b="1" spc="114" dirty="0">
                          <a:solidFill>
                            <a:srgbClr val="231F20"/>
                          </a:solidFill>
                          <a:latin typeface="Montserrat "/>
                          <a:cs typeface="Calibri"/>
                        </a:rPr>
                        <a:t>simply  </a:t>
                      </a:r>
                      <a:r>
                        <a:rPr sz="1000" b="1" spc="170" dirty="0">
                          <a:solidFill>
                            <a:srgbClr val="231F20"/>
                          </a:solidFill>
                          <a:latin typeface="Montserrat "/>
                          <a:cs typeface="Calibri"/>
                        </a:rPr>
                        <a:t>dummy</a:t>
                      </a:r>
                      <a:r>
                        <a:rPr sz="1000" b="1" spc="-145" dirty="0">
                          <a:solidFill>
                            <a:srgbClr val="231F20"/>
                          </a:solidFill>
                          <a:latin typeface="Montserrat "/>
                          <a:cs typeface="Calibri"/>
                        </a:rPr>
                        <a:t> </a:t>
                      </a:r>
                      <a:r>
                        <a:rPr sz="1000" b="1" spc="85" dirty="0">
                          <a:solidFill>
                            <a:srgbClr val="231F20"/>
                          </a:solidFill>
                          <a:latin typeface="Montserrat "/>
                          <a:cs typeface="Calibri"/>
                        </a:rPr>
                        <a:t>text </a:t>
                      </a:r>
                      <a:r>
                        <a:rPr sz="1000" b="1" spc="80" dirty="0">
                          <a:solidFill>
                            <a:srgbClr val="231F20"/>
                          </a:solidFill>
                          <a:latin typeface="Montserrat "/>
                          <a:cs typeface="Calibri"/>
                        </a:rPr>
                        <a:t>of </a:t>
                      </a:r>
                      <a:r>
                        <a:rPr sz="1000" b="1" spc="110" dirty="0">
                          <a:solidFill>
                            <a:srgbClr val="231F20"/>
                          </a:solidFill>
                          <a:latin typeface="Montserrat "/>
                          <a:cs typeface="Calibri"/>
                        </a:rPr>
                        <a:t>the printing  </a:t>
                      </a:r>
                      <a:r>
                        <a:rPr sz="1000" b="1" spc="135" dirty="0">
                          <a:solidFill>
                            <a:srgbClr val="231F20"/>
                          </a:solidFill>
                          <a:latin typeface="Montserrat "/>
                          <a:cs typeface="Calibri"/>
                        </a:rPr>
                        <a:t>and</a:t>
                      </a:r>
                      <a:r>
                        <a:rPr sz="1000" b="1" spc="35" dirty="0">
                          <a:solidFill>
                            <a:srgbClr val="231F20"/>
                          </a:solidFill>
                          <a:latin typeface="Montserrat "/>
                          <a:cs typeface="Calibri"/>
                        </a:rPr>
                        <a:t> </a:t>
                      </a:r>
                      <a:r>
                        <a:rPr sz="1000" b="1" spc="110" dirty="0">
                          <a:solidFill>
                            <a:srgbClr val="231F20"/>
                          </a:solidFill>
                          <a:latin typeface="Montserrat "/>
                          <a:cs typeface="Calibri"/>
                        </a:rPr>
                        <a:t>typesetting</a:t>
                      </a:r>
                      <a:endParaRPr sz="1000" dirty="0">
                        <a:latin typeface="Montserrat "/>
                        <a:cs typeface="Calibri"/>
                      </a:endParaRPr>
                    </a:p>
                    <a:p>
                      <a:pPr marL="304165" marR="296545" algn="ctr">
                        <a:lnSpc>
                          <a:spcPct val="116700"/>
                        </a:lnSpc>
                        <a:spcBef>
                          <a:spcPts val="900"/>
                        </a:spcBef>
                      </a:pPr>
                      <a:r>
                        <a:rPr sz="1000" spc="15" dirty="0">
                          <a:solidFill>
                            <a:srgbClr val="77787B"/>
                          </a:solidFill>
                          <a:latin typeface="Montserrat "/>
                          <a:cs typeface="Verdana"/>
                        </a:rPr>
                        <a:t>Lorem</a:t>
                      </a:r>
                      <a:r>
                        <a:rPr sz="1000" spc="-120" dirty="0">
                          <a:solidFill>
                            <a:srgbClr val="77787B"/>
                          </a:solidFill>
                          <a:latin typeface="Montserrat "/>
                          <a:cs typeface="Verdana"/>
                        </a:rPr>
                        <a:t> </a:t>
                      </a:r>
                      <a:r>
                        <a:rPr sz="1000" dirty="0">
                          <a:solidFill>
                            <a:srgbClr val="77787B"/>
                          </a:solidFill>
                          <a:latin typeface="Montserrat "/>
                          <a:cs typeface="Verdana"/>
                        </a:rPr>
                        <a:t>Ipsum</a:t>
                      </a:r>
                      <a:r>
                        <a:rPr sz="1000" spc="-114" dirty="0">
                          <a:solidFill>
                            <a:srgbClr val="77787B"/>
                          </a:solidFill>
                          <a:latin typeface="Montserrat "/>
                          <a:cs typeface="Verdana"/>
                        </a:rPr>
                        <a:t> </a:t>
                      </a:r>
                      <a:r>
                        <a:rPr sz="1000" spc="-30" dirty="0">
                          <a:solidFill>
                            <a:srgbClr val="77787B"/>
                          </a:solidFill>
                          <a:latin typeface="Montserrat "/>
                          <a:cs typeface="Verdana"/>
                        </a:rPr>
                        <a:t>is</a:t>
                      </a:r>
                      <a:r>
                        <a:rPr sz="1000" spc="-120" dirty="0">
                          <a:solidFill>
                            <a:srgbClr val="77787B"/>
                          </a:solidFill>
                          <a:latin typeface="Montserrat "/>
                          <a:cs typeface="Verdana"/>
                        </a:rPr>
                        <a:t> </a:t>
                      </a:r>
                      <a:r>
                        <a:rPr sz="1000" spc="35" dirty="0">
                          <a:solidFill>
                            <a:srgbClr val="77787B"/>
                          </a:solidFill>
                          <a:latin typeface="Montserrat "/>
                          <a:cs typeface="Verdana"/>
                        </a:rPr>
                        <a:t>dummy  </a:t>
                      </a:r>
                      <a:r>
                        <a:rPr sz="1000" spc="-25" dirty="0">
                          <a:solidFill>
                            <a:srgbClr val="77787B"/>
                          </a:solidFill>
                          <a:latin typeface="Montserrat "/>
                          <a:cs typeface="Verdana"/>
                        </a:rPr>
                        <a:t>text</a:t>
                      </a:r>
                      <a:r>
                        <a:rPr sz="1000" spc="-110" dirty="0">
                          <a:solidFill>
                            <a:srgbClr val="77787B"/>
                          </a:solidFill>
                          <a:latin typeface="Montserrat "/>
                          <a:cs typeface="Verdana"/>
                        </a:rPr>
                        <a:t> </a:t>
                      </a:r>
                      <a:r>
                        <a:rPr sz="1000" spc="-10" dirty="0">
                          <a:solidFill>
                            <a:srgbClr val="77787B"/>
                          </a:solidFill>
                          <a:latin typeface="Montserrat "/>
                          <a:cs typeface="Verdana"/>
                        </a:rPr>
                        <a:t>of</a:t>
                      </a:r>
                      <a:r>
                        <a:rPr sz="1000" spc="-105" dirty="0">
                          <a:solidFill>
                            <a:srgbClr val="77787B"/>
                          </a:solidFill>
                          <a:latin typeface="Montserrat "/>
                          <a:cs typeface="Verdana"/>
                        </a:rPr>
                        <a:t> </a:t>
                      </a:r>
                      <a:r>
                        <a:rPr sz="1000" spc="15" dirty="0">
                          <a:solidFill>
                            <a:srgbClr val="77787B"/>
                          </a:solidFill>
                          <a:latin typeface="Montserrat "/>
                          <a:cs typeface="Verdana"/>
                        </a:rPr>
                        <a:t>the</a:t>
                      </a:r>
                      <a:r>
                        <a:rPr sz="1000" spc="-105" dirty="0">
                          <a:solidFill>
                            <a:srgbClr val="77787B"/>
                          </a:solidFill>
                          <a:latin typeface="Montserrat "/>
                          <a:cs typeface="Verdana"/>
                        </a:rPr>
                        <a:t> </a:t>
                      </a:r>
                      <a:r>
                        <a:rPr sz="1000" spc="15" dirty="0">
                          <a:solidFill>
                            <a:srgbClr val="77787B"/>
                          </a:solidFill>
                          <a:latin typeface="Montserrat "/>
                          <a:cs typeface="Verdana"/>
                        </a:rPr>
                        <a:t>printing</a:t>
                      </a:r>
                      <a:endParaRPr sz="1000" dirty="0">
                        <a:latin typeface="Montserrat "/>
                        <a:cs typeface="Verdana"/>
                      </a:endParaRPr>
                    </a:p>
                  </a:txBody>
                  <a:tcPr marL="0" marR="0" marT="1270" marB="0">
                    <a:lnL w="3175">
                      <a:solidFill>
                        <a:srgbClr val="231F20"/>
                      </a:solidFill>
                      <a:prstDash val="solid"/>
                    </a:lnL>
                    <a:lnR w="3175">
                      <a:solidFill>
                        <a:srgbClr val="231F20"/>
                      </a:solidFill>
                      <a:prstDash val="solid"/>
                    </a:lnR>
                    <a:lnB w="76200">
                      <a:solidFill>
                        <a:srgbClr val="009CDF"/>
                      </a:solidFill>
                      <a:prstDash val="solid"/>
                    </a:lnB>
                    <a:solidFill>
                      <a:srgbClr val="E6E7E8"/>
                    </a:solidFill>
                  </a:tcPr>
                </a:tc>
                <a:tc>
                  <a:txBody>
                    <a:bodyPr/>
                    <a:lstStyle/>
                    <a:p>
                      <a:pPr>
                        <a:lnSpc>
                          <a:spcPct val="100000"/>
                        </a:lnSpc>
                        <a:spcBef>
                          <a:spcPts val="10"/>
                        </a:spcBef>
                      </a:pPr>
                      <a:endParaRPr sz="2800" dirty="0">
                        <a:latin typeface="Montserrat "/>
                        <a:cs typeface="Times New Roman"/>
                      </a:endParaRPr>
                    </a:p>
                    <a:p>
                      <a:pPr marL="483234">
                        <a:lnSpc>
                          <a:spcPct val="100000"/>
                        </a:lnSpc>
                      </a:pPr>
                      <a:r>
                        <a:rPr sz="2600" dirty="0">
                          <a:solidFill>
                            <a:srgbClr val="019BE0"/>
                          </a:solidFill>
                          <a:latin typeface="Montserrat "/>
                          <a:cs typeface="Verdana"/>
                        </a:rPr>
                        <a:t>$</a:t>
                      </a:r>
                      <a:r>
                        <a:rPr sz="2600" b="1" dirty="0">
                          <a:solidFill>
                            <a:srgbClr val="019BE0"/>
                          </a:solidFill>
                          <a:latin typeface="Montserrat "/>
                          <a:cs typeface="Calibri"/>
                        </a:rPr>
                        <a:t>8</a:t>
                      </a:r>
                      <a:r>
                        <a:rPr sz="2600" b="1" spc="254" dirty="0">
                          <a:solidFill>
                            <a:srgbClr val="019BE0"/>
                          </a:solidFill>
                          <a:latin typeface="Montserrat "/>
                          <a:cs typeface="Calibri"/>
                        </a:rPr>
                        <a:t>4</a:t>
                      </a:r>
                      <a:r>
                        <a:rPr sz="1000" spc="-15" dirty="0">
                          <a:solidFill>
                            <a:srgbClr val="231F20"/>
                          </a:solidFill>
                          <a:latin typeface="Montserrat "/>
                          <a:cs typeface="Verdana"/>
                        </a:rPr>
                        <a:t>L</a:t>
                      </a:r>
                      <a:r>
                        <a:rPr sz="1000" dirty="0">
                          <a:solidFill>
                            <a:srgbClr val="231F20"/>
                          </a:solidFill>
                          <a:latin typeface="Montserrat "/>
                          <a:cs typeface="Verdana"/>
                        </a:rPr>
                        <a:t>OREM</a:t>
                      </a:r>
                      <a:endParaRPr sz="1000" dirty="0">
                        <a:latin typeface="Montserrat "/>
                        <a:cs typeface="Verdana"/>
                      </a:endParaRPr>
                    </a:p>
                    <a:p>
                      <a:pPr marL="167005" marR="159385" algn="ctr">
                        <a:lnSpc>
                          <a:spcPct val="116700"/>
                        </a:lnSpc>
                        <a:spcBef>
                          <a:spcPts val="580"/>
                        </a:spcBef>
                      </a:pPr>
                      <a:r>
                        <a:rPr sz="1000" b="1" spc="135" dirty="0">
                          <a:solidFill>
                            <a:srgbClr val="231F20"/>
                          </a:solidFill>
                          <a:latin typeface="Montserrat "/>
                          <a:cs typeface="Calibri"/>
                        </a:rPr>
                        <a:t>Lorem </a:t>
                      </a:r>
                      <a:r>
                        <a:rPr sz="1000" b="1" spc="140" dirty="0">
                          <a:solidFill>
                            <a:srgbClr val="231F20"/>
                          </a:solidFill>
                          <a:latin typeface="Montserrat "/>
                          <a:cs typeface="Calibri"/>
                        </a:rPr>
                        <a:t>Ipsum </a:t>
                      </a:r>
                      <a:r>
                        <a:rPr sz="1000" b="1" spc="75" dirty="0">
                          <a:solidFill>
                            <a:srgbClr val="231F20"/>
                          </a:solidFill>
                          <a:latin typeface="Montserrat "/>
                          <a:cs typeface="Calibri"/>
                        </a:rPr>
                        <a:t>is </a:t>
                      </a:r>
                      <a:r>
                        <a:rPr sz="1000" b="1" spc="114" dirty="0">
                          <a:solidFill>
                            <a:srgbClr val="231F20"/>
                          </a:solidFill>
                          <a:latin typeface="Montserrat "/>
                          <a:cs typeface="Calibri"/>
                        </a:rPr>
                        <a:t>simply  </a:t>
                      </a:r>
                      <a:r>
                        <a:rPr sz="1000" b="1" spc="170" dirty="0">
                          <a:solidFill>
                            <a:srgbClr val="231F20"/>
                          </a:solidFill>
                          <a:latin typeface="Montserrat "/>
                          <a:cs typeface="Calibri"/>
                        </a:rPr>
                        <a:t>dummy</a:t>
                      </a:r>
                      <a:r>
                        <a:rPr sz="1000" b="1" spc="-145" dirty="0">
                          <a:solidFill>
                            <a:srgbClr val="231F20"/>
                          </a:solidFill>
                          <a:latin typeface="Montserrat "/>
                          <a:cs typeface="Calibri"/>
                        </a:rPr>
                        <a:t> </a:t>
                      </a:r>
                      <a:r>
                        <a:rPr sz="1000" b="1" spc="85" dirty="0">
                          <a:solidFill>
                            <a:srgbClr val="231F20"/>
                          </a:solidFill>
                          <a:latin typeface="Montserrat "/>
                          <a:cs typeface="Calibri"/>
                        </a:rPr>
                        <a:t>text </a:t>
                      </a:r>
                      <a:r>
                        <a:rPr sz="1000" b="1" spc="80" dirty="0">
                          <a:solidFill>
                            <a:srgbClr val="231F20"/>
                          </a:solidFill>
                          <a:latin typeface="Montserrat "/>
                          <a:cs typeface="Calibri"/>
                        </a:rPr>
                        <a:t>of </a:t>
                      </a:r>
                      <a:r>
                        <a:rPr sz="1000" b="1" spc="110" dirty="0">
                          <a:solidFill>
                            <a:srgbClr val="231F20"/>
                          </a:solidFill>
                          <a:latin typeface="Montserrat "/>
                          <a:cs typeface="Calibri"/>
                        </a:rPr>
                        <a:t>the printing  </a:t>
                      </a:r>
                      <a:r>
                        <a:rPr sz="1000" b="1" spc="135" dirty="0">
                          <a:solidFill>
                            <a:srgbClr val="231F20"/>
                          </a:solidFill>
                          <a:latin typeface="Montserrat "/>
                          <a:cs typeface="Calibri"/>
                        </a:rPr>
                        <a:t>and</a:t>
                      </a:r>
                      <a:r>
                        <a:rPr sz="1000" b="1" spc="35" dirty="0">
                          <a:solidFill>
                            <a:srgbClr val="231F20"/>
                          </a:solidFill>
                          <a:latin typeface="Montserrat "/>
                          <a:cs typeface="Calibri"/>
                        </a:rPr>
                        <a:t> </a:t>
                      </a:r>
                      <a:r>
                        <a:rPr sz="1000" b="1" spc="110" dirty="0">
                          <a:solidFill>
                            <a:srgbClr val="231F20"/>
                          </a:solidFill>
                          <a:latin typeface="Montserrat "/>
                          <a:cs typeface="Calibri"/>
                        </a:rPr>
                        <a:t>typesetting</a:t>
                      </a:r>
                      <a:endParaRPr sz="1000" dirty="0">
                        <a:latin typeface="Montserrat "/>
                        <a:cs typeface="Calibri"/>
                      </a:endParaRPr>
                    </a:p>
                    <a:p>
                      <a:pPr marL="304165" marR="296545" algn="ctr">
                        <a:lnSpc>
                          <a:spcPct val="116700"/>
                        </a:lnSpc>
                        <a:spcBef>
                          <a:spcPts val="900"/>
                        </a:spcBef>
                      </a:pPr>
                      <a:r>
                        <a:rPr sz="1000" spc="15" dirty="0">
                          <a:solidFill>
                            <a:srgbClr val="77787B"/>
                          </a:solidFill>
                          <a:latin typeface="Montserrat "/>
                          <a:cs typeface="Verdana"/>
                        </a:rPr>
                        <a:t>Lorem</a:t>
                      </a:r>
                      <a:r>
                        <a:rPr sz="1000" spc="-120" dirty="0">
                          <a:solidFill>
                            <a:srgbClr val="77787B"/>
                          </a:solidFill>
                          <a:latin typeface="Montserrat "/>
                          <a:cs typeface="Verdana"/>
                        </a:rPr>
                        <a:t> </a:t>
                      </a:r>
                      <a:r>
                        <a:rPr sz="1000" dirty="0">
                          <a:solidFill>
                            <a:srgbClr val="77787B"/>
                          </a:solidFill>
                          <a:latin typeface="Montserrat "/>
                          <a:cs typeface="Verdana"/>
                        </a:rPr>
                        <a:t>Ipsum</a:t>
                      </a:r>
                      <a:r>
                        <a:rPr sz="1000" spc="-114" dirty="0">
                          <a:solidFill>
                            <a:srgbClr val="77787B"/>
                          </a:solidFill>
                          <a:latin typeface="Montserrat "/>
                          <a:cs typeface="Verdana"/>
                        </a:rPr>
                        <a:t> </a:t>
                      </a:r>
                      <a:r>
                        <a:rPr sz="1000" spc="-30" dirty="0">
                          <a:solidFill>
                            <a:srgbClr val="77787B"/>
                          </a:solidFill>
                          <a:latin typeface="Montserrat "/>
                          <a:cs typeface="Verdana"/>
                        </a:rPr>
                        <a:t>is</a:t>
                      </a:r>
                      <a:r>
                        <a:rPr sz="1000" spc="-120" dirty="0">
                          <a:solidFill>
                            <a:srgbClr val="77787B"/>
                          </a:solidFill>
                          <a:latin typeface="Montserrat "/>
                          <a:cs typeface="Verdana"/>
                        </a:rPr>
                        <a:t> </a:t>
                      </a:r>
                      <a:r>
                        <a:rPr sz="1000" spc="35" dirty="0">
                          <a:solidFill>
                            <a:srgbClr val="77787B"/>
                          </a:solidFill>
                          <a:latin typeface="Montserrat "/>
                          <a:cs typeface="Verdana"/>
                        </a:rPr>
                        <a:t>dummy  </a:t>
                      </a:r>
                      <a:r>
                        <a:rPr sz="1000" spc="-25" dirty="0">
                          <a:solidFill>
                            <a:srgbClr val="77787B"/>
                          </a:solidFill>
                          <a:latin typeface="Montserrat "/>
                          <a:cs typeface="Verdana"/>
                        </a:rPr>
                        <a:t>text</a:t>
                      </a:r>
                      <a:r>
                        <a:rPr sz="1000" spc="-110" dirty="0">
                          <a:solidFill>
                            <a:srgbClr val="77787B"/>
                          </a:solidFill>
                          <a:latin typeface="Montserrat "/>
                          <a:cs typeface="Verdana"/>
                        </a:rPr>
                        <a:t> </a:t>
                      </a:r>
                      <a:r>
                        <a:rPr sz="1000" spc="-10" dirty="0">
                          <a:solidFill>
                            <a:srgbClr val="77787B"/>
                          </a:solidFill>
                          <a:latin typeface="Montserrat "/>
                          <a:cs typeface="Verdana"/>
                        </a:rPr>
                        <a:t>of</a:t>
                      </a:r>
                      <a:r>
                        <a:rPr sz="1000" spc="-105" dirty="0">
                          <a:solidFill>
                            <a:srgbClr val="77787B"/>
                          </a:solidFill>
                          <a:latin typeface="Montserrat "/>
                          <a:cs typeface="Verdana"/>
                        </a:rPr>
                        <a:t> </a:t>
                      </a:r>
                      <a:r>
                        <a:rPr sz="1000" spc="15" dirty="0">
                          <a:solidFill>
                            <a:srgbClr val="77787B"/>
                          </a:solidFill>
                          <a:latin typeface="Montserrat "/>
                          <a:cs typeface="Verdana"/>
                        </a:rPr>
                        <a:t>the</a:t>
                      </a:r>
                      <a:r>
                        <a:rPr sz="1000" spc="-105" dirty="0">
                          <a:solidFill>
                            <a:srgbClr val="77787B"/>
                          </a:solidFill>
                          <a:latin typeface="Montserrat "/>
                          <a:cs typeface="Verdana"/>
                        </a:rPr>
                        <a:t> </a:t>
                      </a:r>
                      <a:r>
                        <a:rPr sz="1000" spc="15" dirty="0">
                          <a:solidFill>
                            <a:srgbClr val="77787B"/>
                          </a:solidFill>
                          <a:latin typeface="Montserrat "/>
                          <a:cs typeface="Verdana"/>
                        </a:rPr>
                        <a:t>printing</a:t>
                      </a:r>
                      <a:endParaRPr sz="1000" dirty="0">
                        <a:latin typeface="Montserrat "/>
                        <a:cs typeface="Verdana"/>
                      </a:endParaRPr>
                    </a:p>
                  </a:txBody>
                  <a:tcPr marL="0" marR="0" marT="1270" marB="0">
                    <a:lnL w="3175">
                      <a:solidFill>
                        <a:srgbClr val="231F20"/>
                      </a:solidFill>
                      <a:prstDash val="solid"/>
                    </a:lnL>
                    <a:lnR w="3175">
                      <a:solidFill>
                        <a:srgbClr val="231F20"/>
                      </a:solidFill>
                      <a:prstDash val="solid"/>
                    </a:lnR>
                    <a:lnB w="76200">
                      <a:solidFill>
                        <a:srgbClr val="FF7949"/>
                      </a:solidFill>
                      <a:prstDash val="solid"/>
                    </a:lnB>
                    <a:solidFill>
                      <a:srgbClr val="F1F2F2"/>
                    </a:solidFill>
                  </a:tcPr>
                </a:tc>
                <a:extLst>
                  <a:ext uri="{0D108BD9-81ED-4DB2-BD59-A6C34878D82A}">
                    <a16:rowId xmlns:a16="http://schemas.microsoft.com/office/drawing/2014/main" val="10001"/>
                  </a:ext>
                </a:extLst>
              </a:tr>
            </a:tbl>
          </a:graphicData>
        </a:graphic>
      </p:graphicFrame>
      <p:sp>
        <p:nvSpPr>
          <p:cNvPr id="10" name="object 8">
            <a:extLst>
              <a:ext uri="{FF2B5EF4-FFF2-40B4-BE49-F238E27FC236}">
                <a16:creationId xmlns:a16="http://schemas.microsoft.com/office/drawing/2014/main" id="{C3983924-3405-CC49-B4CA-CD61CB72FFB0}"/>
              </a:ext>
            </a:extLst>
          </p:cNvPr>
          <p:cNvSpPr txBox="1"/>
          <p:nvPr/>
        </p:nvSpPr>
        <p:spPr>
          <a:xfrm>
            <a:off x="558800" y="1578400"/>
            <a:ext cx="4523740" cy="742950"/>
          </a:xfrm>
          <a:prstGeom prst="rect">
            <a:avLst/>
          </a:prstGeom>
        </p:spPr>
        <p:txBody>
          <a:bodyPr vert="horz" wrap="square" lIns="0" tIns="113664" rIns="0" bIns="0" rtlCol="0">
            <a:spAutoFit/>
          </a:bodyPr>
          <a:lstStyle/>
          <a:p>
            <a:pPr marL="12700">
              <a:lnSpc>
                <a:spcPct val="100000"/>
              </a:lnSpc>
              <a:spcBef>
                <a:spcPts val="894"/>
              </a:spcBef>
            </a:pPr>
            <a:r>
              <a:rPr sz="1400" dirty="0">
                <a:solidFill>
                  <a:srgbClr val="FF7949"/>
                </a:solidFill>
                <a:latin typeface="Montserrat Medium" panose="00000600000000000000" pitchFamily="2" charset="0"/>
                <a:cs typeface="Calibri"/>
              </a:rPr>
              <a:t>LOREM IPSUM TEXT</a:t>
            </a:r>
            <a:endParaRPr sz="1400" dirty="0">
              <a:latin typeface="Montserrat Medium" panose="00000600000000000000" pitchFamily="2" charset="0"/>
              <a:cs typeface="Calibri"/>
            </a:endParaRPr>
          </a:p>
          <a:p>
            <a:pPr marL="12700" marR="5080">
              <a:lnSpc>
                <a:spcPct val="116700"/>
              </a:lnSpc>
              <a:spcBef>
                <a:spcPts val="370"/>
              </a:spcBef>
            </a:pPr>
            <a:r>
              <a:rPr sz="1000" dirty="0">
                <a:solidFill>
                  <a:srgbClr val="77787B"/>
                </a:solidFill>
                <a:latin typeface="Montserrat "/>
                <a:cs typeface="Verdana"/>
              </a:rPr>
              <a:t>Lorem Ipsum is simply dummy text of the printing and printer took a  galley of type and also the leap into electronic essentially unchanged.</a:t>
            </a:r>
            <a:endParaRPr sz="1000" dirty="0">
              <a:latin typeface="Montserrat "/>
              <a:cs typeface="Verdana"/>
            </a:endParaRPr>
          </a:p>
        </p:txBody>
      </p:sp>
      <p:sp>
        <p:nvSpPr>
          <p:cNvPr id="5" name="TextBox 4">
            <a:extLst>
              <a:ext uri="{FF2B5EF4-FFF2-40B4-BE49-F238E27FC236}">
                <a16:creationId xmlns:a16="http://schemas.microsoft.com/office/drawing/2014/main" id="{356D4655-D458-D44E-BDE1-61BB9B094E35}"/>
              </a:ext>
            </a:extLst>
          </p:cNvPr>
          <p:cNvSpPr txBox="1"/>
          <p:nvPr/>
        </p:nvSpPr>
        <p:spPr>
          <a:xfrm>
            <a:off x="8834993" y="1688265"/>
            <a:ext cx="2930632" cy="523220"/>
          </a:xfrm>
          <a:prstGeom prst="rect">
            <a:avLst/>
          </a:prstGeom>
          <a:noFill/>
        </p:spPr>
        <p:txBody>
          <a:bodyPr wrap="square" rtlCol="0">
            <a:spAutoFit/>
          </a:bodyPr>
          <a:lstStyle/>
          <a:p>
            <a:r>
              <a:rPr lang="en-GB" sz="2800" dirty="0"/>
              <a:t>IMAGE</a:t>
            </a:r>
          </a:p>
        </p:txBody>
      </p:sp>
    </p:spTree>
    <p:extLst>
      <p:ext uri="{BB962C8B-B14F-4D97-AF65-F5344CB8AC3E}">
        <p14:creationId xmlns:p14="http://schemas.microsoft.com/office/powerpoint/2010/main" val="302250209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C18CE4-6622-9443-B934-8D192AAE4EF5}"/>
              </a:ext>
            </a:extLst>
          </p:cNvPr>
          <p:cNvSpPr>
            <a:spLocks noGrp="1"/>
          </p:cNvSpPr>
          <p:nvPr>
            <p:ph type="title"/>
          </p:nvPr>
        </p:nvSpPr>
        <p:spPr>
          <a:xfrm>
            <a:off x="730800" y="460800"/>
            <a:ext cx="6544059" cy="475200"/>
          </a:xfrm>
        </p:spPr>
        <p:txBody>
          <a:bodyPr>
            <a:normAutofit fontScale="90000"/>
          </a:bodyPr>
          <a:lstStyle/>
          <a:p>
            <a:r>
              <a:rPr lang="en-IN" sz="3200" dirty="0">
                <a:solidFill>
                  <a:srgbClr val="0D73B3"/>
                </a:solidFill>
                <a:latin typeface="Montserrat "/>
              </a:rPr>
              <a:t>INFOGRAPHIC</a:t>
            </a:r>
            <a:r>
              <a:rPr lang="en-IN" sz="3200" dirty="0">
                <a:latin typeface="Montserrat "/>
              </a:rPr>
              <a:t> </a:t>
            </a:r>
            <a:r>
              <a:rPr lang="en-IN" sz="3200" dirty="0">
                <a:solidFill>
                  <a:srgbClr val="808285"/>
                </a:solidFill>
                <a:latin typeface="Montserrat "/>
                <a:cs typeface="Calibri"/>
              </a:rPr>
              <a:t>SLIDE</a:t>
            </a:r>
            <a:endParaRPr lang="en-US" dirty="0"/>
          </a:p>
        </p:txBody>
      </p:sp>
      <p:sp>
        <p:nvSpPr>
          <p:cNvPr id="3" name="Slide Number Placeholder 2">
            <a:extLst>
              <a:ext uri="{FF2B5EF4-FFF2-40B4-BE49-F238E27FC236}">
                <a16:creationId xmlns:a16="http://schemas.microsoft.com/office/drawing/2014/main" id="{A3644EA8-D424-3344-96E4-531D53623B4C}"/>
              </a:ext>
            </a:extLst>
          </p:cNvPr>
          <p:cNvSpPr>
            <a:spLocks noGrp="1"/>
          </p:cNvSpPr>
          <p:nvPr>
            <p:ph type="sldNum" sz="quarter" idx="12"/>
          </p:nvPr>
        </p:nvSpPr>
        <p:spPr/>
        <p:txBody>
          <a:bodyPr/>
          <a:lstStyle/>
          <a:p>
            <a:fld id="{303A093A-7E6B-5C40-AA0D-E47B16434F1F}" type="slidenum">
              <a:rPr lang="en-US" smtClean="0"/>
              <a:pPr/>
              <a:t>13</a:t>
            </a:fld>
            <a:endParaRPr lang="en-US" dirty="0"/>
          </a:p>
        </p:txBody>
      </p:sp>
      <p:sp>
        <p:nvSpPr>
          <p:cNvPr id="5" name="Slide Number Placeholder 4">
            <a:extLst>
              <a:ext uri="{FF2B5EF4-FFF2-40B4-BE49-F238E27FC236}">
                <a16:creationId xmlns:a16="http://schemas.microsoft.com/office/drawing/2014/main" id="{6F23603B-BB1C-8D40-948D-BC68BED92FA3}"/>
              </a:ext>
            </a:extLst>
          </p:cNvPr>
          <p:cNvSpPr txBox="1">
            <a:spLocks/>
          </p:cNvSpPr>
          <p:nvPr/>
        </p:nvSpPr>
        <p:spPr>
          <a:xfrm>
            <a:off x="11100451" y="6394710"/>
            <a:ext cx="382111" cy="365125"/>
          </a:xfrm>
          <a:prstGeom prst="rect">
            <a:avLst/>
          </a:prstGeom>
        </p:spPr>
        <p:txBody>
          <a:bodyPr vert="horz" lIns="91440" tIns="45720" rIns="91440" bIns="45720" rtlCol="0" anchor="ctr"/>
          <a:lstStyle>
            <a:defPPr>
              <a:defRPr lang="en-US"/>
            </a:defPPr>
            <a:lvl1pPr marL="0" algn="r" defTabSz="914400" rtl="0" eaLnBrk="1" latinLnBrk="0" hangingPunct="1">
              <a:defRPr sz="800" kern="1200">
                <a:solidFill>
                  <a:schemeClr val="tx1">
                    <a:tint val="75000"/>
                  </a:schemeClr>
                </a:solidFill>
                <a:latin typeface="Montserrat" pitchFamily="2" charset="77"/>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3A91F4C9-1683-3041-8757-19C8DC01ACF0}" type="slidenum">
              <a:rPr lang="en-US" smtClean="0"/>
              <a:pPr/>
              <a:t>13</a:t>
            </a:fld>
            <a:endParaRPr lang="en-US" dirty="0"/>
          </a:p>
        </p:txBody>
      </p:sp>
      <p:sp>
        <p:nvSpPr>
          <p:cNvPr id="6" name="object 2">
            <a:extLst>
              <a:ext uri="{FF2B5EF4-FFF2-40B4-BE49-F238E27FC236}">
                <a16:creationId xmlns:a16="http://schemas.microsoft.com/office/drawing/2014/main" id="{CAC0AF3A-B873-1748-B78E-9A5512410683}"/>
              </a:ext>
            </a:extLst>
          </p:cNvPr>
          <p:cNvSpPr/>
          <p:nvPr/>
        </p:nvSpPr>
        <p:spPr>
          <a:xfrm>
            <a:off x="7434719" y="0"/>
            <a:ext cx="607695" cy="6857995"/>
          </a:xfrm>
          <a:custGeom>
            <a:avLst/>
            <a:gdLst/>
            <a:ahLst/>
            <a:cxnLst/>
            <a:rect l="l" t="t" r="r" b="b"/>
            <a:pathLst>
              <a:path w="607695" h="6461125">
                <a:moveTo>
                  <a:pt x="0" y="6460962"/>
                </a:moveTo>
                <a:lnTo>
                  <a:pt x="607428" y="6460962"/>
                </a:lnTo>
                <a:lnTo>
                  <a:pt x="607428" y="0"/>
                </a:lnTo>
                <a:lnTo>
                  <a:pt x="0" y="0"/>
                </a:lnTo>
                <a:lnTo>
                  <a:pt x="0" y="6460962"/>
                </a:lnTo>
                <a:close/>
              </a:path>
            </a:pathLst>
          </a:custGeom>
          <a:solidFill>
            <a:srgbClr val="FF7949"/>
          </a:solidFill>
        </p:spPr>
        <p:txBody>
          <a:bodyPr wrap="square" lIns="0" tIns="0" rIns="0" bIns="0" rtlCol="0"/>
          <a:lstStyle/>
          <a:p>
            <a:endParaRPr/>
          </a:p>
        </p:txBody>
      </p:sp>
      <p:sp>
        <p:nvSpPr>
          <p:cNvPr id="7" name="object 4">
            <a:extLst>
              <a:ext uri="{FF2B5EF4-FFF2-40B4-BE49-F238E27FC236}">
                <a16:creationId xmlns:a16="http://schemas.microsoft.com/office/drawing/2014/main" id="{7C2F2503-0E8E-844D-A57A-B6DC32D82F09}"/>
              </a:ext>
            </a:extLst>
          </p:cNvPr>
          <p:cNvSpPr/>
          <p:nvPr/>
        </p:nvSpPr>
        <p:spPr>
          <a:xfrm>
            <a:off x="8042147" y="0"/>
            <a:ext cx="4147185" cy="6858000"/>
          </a:xfrm>
          <a:custGeom>
            <a:avLst/>
            <a:gdLst/>
            <a:ahLst/>
            <a:cxnLst/>
            <a:rect l="l" t="t" r="r" b="b"/>
            <a:pathLst>
              <a:path w="4147184" h="6858000">
                <a:moveTo>
                  <a:pt x="0" y="6858000"/>
                </a:moveTo>
                <a:lnTo>
                  <a:pt x="4146804" y="6858000"/>
                </a:lnTo>
                <a:lnTo>
                  <a:pt x="4146804" y="0"/>
                </a:lnTo>
                <a:lnTo>
                  <a:pt x="0" y="0"/>
                </a:lnTo>
                <a:lnTo>
                  <a:pt x="0" y="6858000"/>
                </a:lnTo>
                <a:close/>
              </a:path>
            </a:pathLst>
          </a:custGeom>
          <a:solidFill>
            <a:srgbClr val="E6E7E8"/>
          </a:solidFill>
        </p:spPr>
        <p:txBody>
          <a:bodyPr wrap="square" lIns="0" tIns="0" rIns="0" bIns="0" rtlCol="0"/>
          <a:lstStyle/>
          <a:p>
            <a:endParaRPr/>
          </a:p>
        </p:txBody>
      </p:sp>
      <p:sp>
        <p:nvSpPr>
          <p:cNvPr id="8" name="object 10">
            <a:extLst>
              <a:ext uri="{FF2B5EF4-FFF2-40B4-BE49-F238E27FC236}">
                <a16:creationId xmlns:a16="http://schemas.microsoft.com/office/drawing/2014/main" id="{EBEF69A7-C929-214A-84B7-EB564CEA8AED}"/>
              </a:ext>
            </a:extLst>
          </p:cNvPr>
          <p:cNvSpPr txBox="1"/>
          <p:nvPr/>
        </p:nvSpPr>
        <p:spPr>
          <a:xfrm>
            <a:off x="8367776" y="1830730"/>
            <a:ext cx="2647950" cy="709295"/>
          </a:xfrm>
          <a:prstGeom prst="rect">
            <a:avLst/>
          </a:prstGeom>
        </p:spPr>
        <p:txBody>
          <a:bodyPr vert="horz" wrap="square" lIns="0" tIns="105410" rIns="0" bIns="0" rtlCol="0">
            <a:spAutoFit/>
          </a:bodyPr>
          <a:lstStyle/>
          <a:p>
            <a:pPr marL="12700">
              <a:lnSpc>
                <a:spcPct val="100000"/>
              </a:lnSpc>
              <a:spcBef>
                <a:spcPts val="830"/>
              </a:spcBef>
            </a:pPr>
            <a:r>
              <a:rPr sz="1200" dirty="0">
                <a:solidFill>
                  <a:srgbClr val="006CAF"/>
                </a:solidFill>
                <a:latin typeface="Montserrat Medium" panose="00000600000000000000" pitchFamily="2" charset="0"/>
                <a:cs typeface="Calibri"/>
              </a:rPr>
              <a:t>LOREM IPSUM TEXT</a:t>
            </a:r>
            <a:endParaRPr sz="1200" dirty="0">
              <a:latin typeface="Montserrat Medium" panose="00000600000000000000" pitchFamily="2" charset="0"/>
              <a:cs typeface="Calibri"/>
            </a:endParaRPr>
          </a:p>
          <a:p>
            <a:pPr marL="12700" marR="5080">
              <a:lnSpc>
                <a:spcPct val="116700"/>
              </a:lnSpc>
              <a:spcBef>
                <a:spcPts val="409"/>
              </a:spcBef>
            </a:pPr>
            <a:r>
              <a:rPr sz="1000" dirty="0">
                <a:solidFill>
                  <a:srgbClr val="77787B"/>
                </a:solidFill>
                <a:latin typeface="Montserrat "/>
                <a:cs typeface="Verdana"/>
              </a:rPr>
              <a:t>Text of the printing and typesetting five  centuries, essentially unchanged.</a:t>
            </a:r>
            <a:endParaRPr sz="1000" dirty="0">
              <a:latin typeface="Montserrat "/>
              <a:cs typeface="Verdana"/>
            </a:endParaRPr>
          </a:p>
        </p:txBody>
      </p:sp>
      <p:sp>
        <p:nvSpPr>
          <p:cNvPr id="9" name="Slide Number Placeholder 2">
            <a:extLst>
              <a:ext uri="{FF2B5EF4-FFF2-40B4-BE49-F238E27FC236}">
                <a16:creationId xmlns:a16="http://schemas.microsoft.com/office/drawing/2014/main" id="{8497E1EF-7D6A-064E-8741-889422F9CB72}"/>
              </a:ext>
            </a:extLst>
          </p:cNvPr>
          <p:cNvSpPr txBox="1">
            <a:spLocks/>
          </p:cNvSpPr>
          <p:nvPr/>
        </p:nvSpPr>
        <p:spPr>
          <a:xfrm>
            <a:off x="11100451" y="6394710"/>
            <a:ext cx="382111" cy="365125"/>
          </a:xfrm>
          <a:prstGeom prst="rect">
            <a:avLst/>
          </a:prstGeom>
        </p:spPr>
        <p:txBody>
          <a:bodyPr vert="horz" lIns="91440" tIns="45720" rIns="91440" bIns="45720" rtlCol="0" anchor="ctr"/>
          <a:lstStyle>
            <a:defPPr>
              <a:defRPr lang="en-US"/>
            </a:defPPr>
            <a:lvl1pPr marL="0" algn="ctr" defTabSz="914400" rtl="0" eaLnBrk="1" latinLnBrk="0" hangingPunct="1">
              <a:defRPr sz="8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3A91F4C9-1683-3041-8757-19C8DC01ACF0}" type="slidenum">
              <a:rPr lang="en-US" smtClean="0">
                <a:solidFill>
                  <a:srgbClr val="FF7949"/>
                </a:solidFill>
              </a:rPr>
              <a:pPr/>
              <a:t>13</a:t>
            </a:fld>
            <a:endParaRPr lang="en-US" dirty="0">
              <a:solidFill>
                <a:srgbClr val="FF7949"/>
              </a:solidFill>
            </a:endParaRPr>
          </a:p>
        </p:txBody>
      </p:sp>
      <p:sp>
        <p:nvSpPr>
          <p:cNvPr id="10" name="object 22">
            <a:extLst>
              <a:ext uri="{FF2B5EF4-FFF2-40B4-BE49-F238E27FC236}">
                <a16:creationId xmlns:a16="http://schemas.microsoft.com/office/drawing/2014/main" id="{49BA6341-D033-DA46-A4BC-2BB5F3D5D43F}"/>
              </a:ext>
            </a:extLst>
          </p:cNvPr>
          <p:cNvSpPr/>
          <p:nvPr/>
        </p:nvSpPr>
        <p:spPr>
          <a:xfrm>
            <a:off x="11574570" y="6321730"/>
            <a:ext cx="382111" cy="352950"/>
          </a:xfrm>
          <a:prstGeom prst="rect">
            <a:avLst/>
          </a:prstGeom>
          <a:blipFill>
            <a:blip r:embed="rId2" cstate="print"/>
            <a:stretch>
              <a:fillRect/>
            </a:stretch>
          </a:blipFill>
        </p:spPr>
        <p:txBody>
          <a:bodyPr wrap="square" lIns="0" tIns="0" rIns="0" bIns="0" rtlCol="0"/>
          <a:lstStyle/>
          <a:p>
            <a:endParaRPr/>
          </a:p>
        </p:txBody>
      </p:sp>
      <p:sp>
        <p:nvSpPr>
          <p:cNvPr id="11" name="object 10">
            <a:extLst>
              <a:ext uri="{FF2B5EF4-FFF2-40B4-BE49-F238E27FC236}">
                <a16:creationId xmlns:a16="http://schemas.microsoft.com/office/drawing/2014/main" id="{6BFEA7D0-3405-2042-B545-207F33DAA46A}"/>
              </a:ext>
            </a:extLst>
          </p:cNvPr>
          <p:cNvSpPr txBox="1"/>
          <p:nvPr/>
        </p:nvSpPr>
        <p:spPr>
          <a:xfrm>
            <a:off x="8367776" y="2839763"/>
            <a:ext cx="2647950" cy="709295"/>
          </a:xfrm>
          <a:prstGeom prst="rect">
            <a:avLst/>
          </a:prstGeom>
        </p:spPr>
        <p:txBody>
          <a:bodyPr vert="horz" wrap="square" lIns="0" tIns="105410" rIns="0" bIns="0" rtlCol="0">
            <a:spAutoFit/>
          </a:bodyPr>
          <a:lstStyle/>
          <a:p>
            <a:pPr marL="12700">
              <a:lnSpc>
                <a:spcPct val="100000"/>
              </a:lnSpc>
              <a:spcBef>
                <a:spcPts val="830"/>
              </a:spcBef>
            </a:pPr>
            <a:r>
              <a:rPr sz="1200" dirty="0">
                <a:solidFill>
                  <a:srgbClr val="006CAF"/>
                </a:solidFill>
                <a:latin typeface="Montserrat Medium" panose="00000600000000000000" pitchFamily="2" charset="0"/>
                <a:cs typeface="Calibri"/>
              </a:rPr>
              <a:t>LOREM IPSUM TEXT</a:t>
            </a:r>
            <a:endParaRPr sz="1200" dirty="0">
              <a:latin typeface="Montserrat Medium" panose="00000600000000000000" pitchFamily="2" charset="0"/>
              <a:cs typeface="Calibri"/>
            </a:endParaRPr>
          </a:p>
          <a:p>
            <a:pPr marL="12700" marR="5080">
              <a:lnSpc>
                <a:spcPct val="116700"/>
              </a:lnSpc>
              <a:spcBef>
                <a:spcPts val="409"/>
              </a:spcBef>
            </a:pPr>
            <a:r>
              <a:rPr sz="1000" dirty="0">
                <a:solidFill>
                  <a:srgbClr val="77787B"/>
                </a:solidFill>
                <a:latin typeface="Montserrat "/>
                <a:cs typeface="Verdana"/>
              </a:rPr>
              <a:t>Text of the printing and typesetting five  centuries, essentially unchanged.</a:t>
            </a:r>
            <a:endParaRPr sz="1000" dirty="0">
              <a:latin typeface="Montserrat "/>
              <a:cs typeface="Verdana"/>
            </a:endParaRPr>
          </a:p>
        </p:txBody>
      </p:sp>
      <p:sp>
        <p:nvSpPr>
          <p:cNvPr id="12" name="object 10">
            <a:extLst>
              <a:ext uri="{FF2B5EF4-FFF2-40B4-BE49-F238E27FC236}">
                <a16:creationId xmlns:a16="http://schemas.microsoft.com/office/drawing/2014/main" id="{71A78F1E-24B8-A841-83FB-8B4331164424}"/>
              </a:ext>
            </a:extLst>
          </p:cNvPr>
          <p:cNvSpPr txBox="1"/>
          <p:nvPr/>
        </p:nvSpPr>
        <p:spPr>
          <a:xfrm>
            <a:off x="8367776" y="3956667"/>
            <a:ext cx="2647950" cy="709295"/>
          </a:xfrm>
          <a:prstGeom prst="rect">
            <a:avLst/>
          </a:prstGeom>
        </p:spPr>
        <p:txBody>
          <a:bodyPr vert="horz" wrap="square" lIns="0" tIns="105410" rIns="0" bIns="0" rtlCol="0">
            <a:spAutoFit/>
          </a:bodyPr>
          <a:lstStyle/>
          <a:p>
            <a:pPr marL="12700">
              <a:lnSpc>
                <a:spcPct val="100000"/>
              </a:lnSpc>
              <a:spcBef>
                <a:spcPts val="830"/>
              </a:spcBef>
            </a:pPr>
            <a:r>
              <a:rPr sz="1200" dirty="0">
                <a:solidFill>
                  <a:srgbClr val="006CAF"/>
                </a:solidFill>
                <a:latin typeface="Montserrat Medium" panose="00000600000000000000" pitchFamily="2" charset="0"/>
                <a:cs typeface="Calibri"/>
              </a:rPr>
              <a:t>LOREM IPSUM TEXT</a:t>
            </a:r>
            <a:endParaRPr sz="1200" dirty="0">
              <a:latin typeface="Montserrat Medium" panose="00000600000000000000" pitchFamily="2" charset="0"/>
              <a:cs typeface="Calibri"/>
            </a:endParaRPr>
          </a:p>
          <a:p>
            <a:pPr marL="12700" marR="5080">
              <a:lnSpc>
                <a:spcPct val="116700"/>
              </a:lnSpc>
              <a:spcBef>
                <a:spcPts val="409"/>
              </a:spcBef>
            </a:pPr>
            <a:r>
              <a:rPr sz="1000" dirty="0">
                <a:solidFill>
                  <a:srgbClr val="77787B"/>
                </a:solidFill>
                <a:latin typeface="Montserrat "/>
                <a:cs typeface="Verdana"/>
              </a:rPr>
              <a:t>Text of the printing and typesetting five  centuries, essentially unchanged.</a:t>
            </a:r>
            <a:endParaRPr sz="1000" dirty="0">
              <a:latin typeface="Montserrat "/>
              <a:cs typeface="Verdana"/>
            </a:endParaRPr>
          </a:p>
        </p:txBody>
      </p:sp>
      <p:sp>
        <p:nvSpPr>
          <p:cNvPr id="13" name="object 10">
            <a:extLst>
              <a:ext uri="{FF2B5EF4-FFF2-40B4-BE49-F238E27FC236}">
                <a16:creationId xmlns:a16="http://schemas.microsoft.com/office/drawing/2014/main" id="{0433256E-752E-7B42-B4B0-B1757C79CE9E}"/>
              </a:ext>
            </a:extLst>
          </p:cNvPr>
          <p:cNvSpPr txBox="1"/>
          <p:nvPr/>
        </p:nvSpPr>
        <p:spPr>
          <a:xfrm>
            <a:off x="8367776" y="5152031"/>
            <a:ext cx="2647950" cy="709295"/>
          </a:xfrm>
          <a:prstGeom prst="rect">
            <a:avLst/>
          </a:prstGeom>
        </p:spPr>
        <p:txBody>
          <a:bodyPr vert="horz" wrap="square" lIns="0" tIns="105410" rIns="0" bIns="0" rtlCol="0">
            <a:spAutoFit/>
          </a:bodyPr>
          <a:lstStyle/>
          <a:p>
            <a:pPr marL="12700">
              <a:lnSpc>
                <a:spcPct val="100000"/>
              </a:lnSpc>
              <a:spcBef>
                <a:spcPts val="830"/>
              </a:spcBef>
            </a:pPr>
            <a:r>
              <a:rPr sz="1200" dirty="0">
                <a:solidFill>
                  <a:srgbClr val="006CAF"/>
                </a:solidFill>
                <a:latin typeface="Montserrat Medium" panose="00000600000000000000" pitchFamily="2" charset="0"/>
                <a:cs typeface="Calibri"/>
              </a:rPr>
              <a:t>LOREM IPSUM TEXT</a:t>
            </a:r>
            <a:endParaRPr sz="1200" dirty="0">
              <a:latin typeface="Montserrat Medium" panose="00000600000000000000" pitchFamily="2" charset="0"/>
              <a:cs typeface="Calibri"/>
            </a:endParaRPr>
          </a:p>
          <a:p>
            <a:pPr marL="12700" marR="5080">
              <a:lnSpc>
                <a:spcPct val="116700"/>
              </a:lnSpc>
              <a:spcBef>
                <a:spcPts val="409"/>
              </a:spcBef>
            </a:pPr>
            <a:r>
              <a:rPr sz="1000" dirty="0">
                <a:solidFill>
                  <a:srgbClr val="77787B"/>
                </a:solidFill>
                <a:latin typeface="Montserrat "/>
                <a:cs typeface="Verdana"/>
              </a:rPr>
              <a:t>Text of the printing and typesetting five  centuries, essentially unchanged.</a:t>
            </a:r>
            <a:endParaRPr sz="1000" dirty="0">
              <a:latin typeface="Montserrat "/>
              <a:cs typeface="Verdana"/>
            </a:endParaRPr>
          </a:p>
        </p:txBody>
      </p:sp>
      <p:pic>
        <p:nvPicPr>
          <p:cNvPr id="14" name="Graphic 13">
            <a:extLst>
              <a:ext uri="{FF2B5EF4-FFF2-40B4-BE49-F238E27FC236}">
                <a16:creationId xmlns:a16="http://schemas.microsoft.com/office/drawing/2014/main" id="{D69BE7C0-9525-5749-8F4E-77320E5D652F}"/>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7577748" y="5362811"/>
            <a:ext cx="345081" cy="317475"/>
          </a:xfrm>
          <a:prstGeom prst="rect">
            <a:avLst/>
          </a:prstGeom>
        </p:spPr>
      </p:pic>
      <p:pic>
        <p:nvPicPr>
          <p:cNvPr id="15" name="Graphic 14">
            <a:extLst>
              <a:ext uri="{FF2B5EF4-FFF2-40B4-BE49-F238E27FC236}">
                <a16:creationId xmlns:a16="http://schemas.microsoft.com/office/drawing/2014/main" id="{53E122DD-6141-7B4F-83E9-2B19B1F2FC09}"/>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7134198" y="2128533"/>
            <a:ext cx="261202" cy="261202"/>
          </a:xfrm>
          <a:prstGeom prst="rect">
            <a:avLst/>
          </a:prstGeom>
        </p:spPr>
      </p:pic>
      <p:pic>
        <p:nvPicPr>
          <p:cNvPr id="16" name="Graphic 15">
            <a:extLst>
              <a:ext uri="{FF2B5EF4-FFF2-40B4-BE49-F238E27FC236}">
                <a16:creationId xmlns:a16="http://schemas.microsoft.com/office/drawing/2014/main" id="{25F83390-7D88-2D41-93E0-2234330A2281}"/>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7601985" y="2059949"/>
            <a:ext cx="299942" cy="299942"/>
          </a:xfrm>
          <a:prstGeom prst="rect">
            <a:avLst/>
          </a:prstGeom>
        </p:spPr>
      </p:pic>
      <p:pic>
        <p:nvPicPr>
          <p:cNvPr id="17" name="Graphic 16">
            <a:extLst>
              <a:ext uri="{FF2B5EF4-FFF2-40B4-BE49-F238E27FC236}">
                <a16:creationId xmlns:a16="http://schemas.microsoft.com/office/drawing/2014/main" id="{6794FC7D-9B9F-3245-8F1C-5499ACA98529}"/>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7596773" y="4218273"/>
            <a:ext cx="299942" cy="299942"/>
          </a:xfrm>
          <a:prstGeom prst="rect">
            <a:avLst/>
          </a:prstGeom>
        </p:spPr>
      </p:pic>
      <p:pic>
        <p:nvPicPr>
          <p:cNvPr id="18" name="Graphic 17">
            <a:extLst>
              <a:ext uri="{FF2B5EF4-FFF2-40B4-BE49-F238E27FC236}">
                <a16:creationId xmlns:a16="http://schemas.microsoft.com/office/drawing/2014/main" id="{20EAFE60-6018-554A-9937-D34F94450F84}"/>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7579827" y="3099119"/>
            <a:ext cx="317475" cy="317475"/>
          </a:xfrm>
          <a:prstGeom prst="rect">
            <a:avLst/>
          </a:prstGeom>
        </p:spPr>
      </p:pic>
      <p:sp>
        <p:nvSpPr>
          <p:cNvPr id="19" name="object 23">
            <a:extLst>
              <a:ext uri="{FF2B5EF4-FFF2-40B4-BE49-F238E27FC236}">
                <a16:creationId xmlns:a16="http://schemas.microsoft.com/office/drawing/2014/main" id="{14C648FC-D11C-DA47-A092-C129A6B04951}"/>
              </a:ext>
            </a:extLst>
          </p:cNvPr>
          <p:cNvSpPr/>
          <p:nvPr/>
        </p:nvSpPr>
        <p:spPr>
          <a:xfrm flipV="1">
            <a:off x="3067664" y="6515712"/>
            <a:ext cx="8038933" cy="61561"/>
          </a:xfrm>
          <a:custGeom>
            <a:avLst/>
            <a:gdLst/>
            <a:ahLst/>
            <a:cxnLst/>
            <a:rect l="l" t="t" r="r" b="b"/>
            <a:pathLst>
              <a:path w="7635875">
                <a:moveTo>
                  <a:pt x="0" y="0"/>
                </a:moveTo>
                <a:lnTo>
                  <a:pt x="7635748" y="0"/>
                </a:lnTo>
              </a:path>
            </a:pathLst>
          </a:custGeom>
          <a:ln w="63500" cap="rnd">
            <a:solidFill>
              <a:srgbClr val="EFEFF0"/>
            </a:solidFill>
          </a:ln>
        </p:spPr>
        <p:txBody>
          <a:bodyPr wrap="square" lIns="0" tIns="0" rIns="0" bIns="0" rtlCol="0"/>
          <a:lstStyle/>
          <a:p>
            <a:endParaRPr/>
          </a:p>
        </p:txBody>
      </p:sp>
      <p:pic>
        <p:nvPicPr>
          <p:cNvPr id="20" name="Graphic 19">
            <a:extLst>
              <a:ext uri="{FF2B5EF4-FFF2-40B4-BE49-F238E27FC236}">
                <a16:creationId xmlns:a16="http://schemas.microsoft.com/office/drawing/2014/main" id="{ED4CD6E8-400E-FA47-A966-65D476BABD8B}"/>
              </a:ext>
            </a:extLst>
          </p:cNvPr>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a:off x="3522160" y="3476032"/>
            <a:ext cx="2209800" cy="1114425"/>
          </a:xfrm>
          <a:prstGeom prst="rect">
            <a:avLst/>
          </a:prstGeom>
        </p:spPr>
      </p:pic>
      <p:sp>
        <p:nvSpPr>
          <p:cNvPr id="21" name="object 9">
            <a:extLst>
              <a:ext uri="{FF2B5EF4-FFF2-40B4-BE49-F238E27FC236}">
                <a16:creationId xmlns:a16="http://schemas.microsoft.com/office/drawing/2014/main" id="{7A9F3EC8-8BD3-6E4E-BF2B-9295D1BE6F85}"/>
              </a:ext>
            </a:extLst>
          </p:cNvPr>
          <p:cNvSpPr txBox="1"/>
          <p:nvPr/>
        </p:nvSpPr>
        <p:spPr>
          <a:xfrm>
            <a:off x="444500" y="1796948"/>
            <a:ext cx="4523740" cy="742950"/>
          </a:xfrm>
          <a:prstGeom prst="rect">
            <a:avLst/>
          </a:prstGeom>
        </p:spPr>
        <p:txBody>
          <a:bodyPr vert="horz" wrap="square" lIns="0" tIns="113664" rIns="0" bIns="0" rtlCol="0">
            <a:spAutoFit/>
          </a:bodyPr>
          <a:lstStyle/>
          <a:p>
            <a:pPr marL="12700">
              <a:lnSpc>
                <a:spcPct val="100000"/>
              </a:lnSpc>
              <a:spcBef>
                <a:spcPts val="894"/>
              </a:spcBef>
            </a:pPr>
            <a:r>
              <a:rPr sz="1400" dirty="0">
                <a:solidFill>
                  <a:srgbClr val="FF7949"/>
                </a:solidFill>
                <a:latin typeface="Montserrat Medium" panose="00000600000000000000" pitchFamily="2" charset="0"/>
                <a:cs typeface="Calibri"/>
              </a:rPr>
              <a:t>LOREM IPSUM TEXT</a:t>
            </a:r>
            <a:endParaRPr sz="1400" dirty="0">
              <a:latin typeface="Montserrat Medium" panose="00000600000000000000" pitchFamily="2" charset="0"/>
              <a:cs typeface="Calibri"/>
            </a:endParaRPr>
          </a:p>
          <a:p>
            <a:pPr marL="12700" marR="5080">
              <a:lnSpc>
                <a:spcPct val="116700"/>
              </a:lnSpc>
              <a:spcBef>
                <a:spcPts val="370"/>
              </a:spcBef>
            </a:pPr>
            <a:r>
              <a:rPr sz="1000" dirty="0">
                <a:solidFill>
                  <a:srgbClr val="77787B"/>
                </a:solidFill>
                <a:latin typeface="Montserrat "/>
                <a:cs typeface="Verdana"/>
              </a:rPr>
              <a:t>Lorem Ipsum is simply dummy text of the printing and printer took a  galley of type and also the leap into electronic essentially unchanged.</a:t>
            </a:r>
            <a:endParaRPr sz="1000" dirty="0">
              <a:latin typeface="Montserrat "/>
              <a:cs typeface="Verdana"/>
            </a:endParaRPr>
          </a:p>
        </p:txBody>
      </p:sp>
      <p:pic>
        <p:nvPicPr>
          <p:cNvPr id="22" name="Graphic 21">
            <a:extLst>
              <a:ext uri="{FF2B5EF4-FFF2-40B4-BE49-F238E27FC236}">
                <a16:creationId xmlns:a16="http://schemas.microsoft.com/office/drawing/2014/main" id="{CEB8DE1D-99CE-9247-99FF-A4B2EEFF5A95}"/>
              </a:ext>
            </a:extLst>
          </p:cNvPr>
          <p:cNvPicPr>
            <a:picLocks noChangeAspect="1"/>
          </p:cNvPicPr>
          <p:nvPr/>
        </p:nvPicPr>
        <p:blipFill>
          <a:blip r:embed="rId13">
            <a:extLst>
              <a:ext uri="{96DAC541-7B7A-43D3-8B79-37D633B846F1}">
                <asvg:svgBlip xmlns:asvg="http://schemas.microsoft.com/office/drawing/2016/SVG/main" r:embed="rId14"/>
              </a:ext>
            </a:extLst>
          </a:blip>
          <a:stretch>
            <a:fillRect/>
          </a:stretch>
        </p:blipFill>
        <p:spPr>
          <a:xfrm>
            <a:off x="2579413" y="3390307"/>
            <a:ext cx="2390775" cy="1200150"/>
          </a:xfrm>
          <a:prstGeom prst="rect">
            <a:avLst/>
          </a:prstGeom>
        </p:spPr>
      </p:pic>
      <p:pic>
        <p:nvPicPr>
          <p:cNvPr id="23" name="Graphic 22">
            <a:extLst>
              <a:ext uri="{FF2B5EF4-FFF2-40B4-BE49-F238E27FC236}">
                <a16:creationId xmlns:a16="http://schemas.microsoft.com/office/drawing/2014/main" id="{BDF38DF0-4139-764A-B8DD-BE813AAEB3BD}"/>
              </a:ext>
            </a:extLst>
          </p:cNvPr>
          <p:cNvPicPr>
            <a:picLocks noChangeAspect="1"/>
          </p:cNvPicPr>
          <p:nvPr/>
        </p:nvPicPr>
        <p:blipFill>
          <a:blip r:embed="rId15">
            <a:extLst>
              <a:ext uri="{96DAC541-7B7A-43D3-8B79-37D633B846F1}">
                <asvg:svgBlip xmlns:asvg="http://schemas.microsoft.com/office/drawing/2016/SVG/main" r:embed="rId16"/>
              </a:ext>
            </a:extLst>
          </a:blip>
          <a:stretch>
            <a:fillRect/>
          </a:stretch>
        </p:blipFill>
        <p:spPr>
          <a:xfrm>
            <a:off x="1687276" y="3342682"/>
            <a:ext cx="2476500" cy="1247775"/>
          </a:xfrm>
          <a:prstGeom prst="rect">
            <a:avLst/>
          </a:prstGeom>
        </p:spPr>
      </p:pic>
      <p:pic>
        <p:nvPicPr>
          <p:cNvPr id="24" name="Graphic 23">
            <a:extLst>
              <a:ext uri="{FF2B5EF4-FFF2-40B4-BE49-F238E27FC236}">
                <a16:creationId xmlns:a16="http://schemas.microsoft.com/office/drawing/2014/main" id="{9F8FD242-E959-0F41-9F42-735EBAF8A2DB}"/>
              </a:ext>
            </a:extLst>
          </p:cNvPr>
          <p:cNvPicPr>
            <a:picLocks noChangeAspect="1"/>
          </p:cNvPicPr>
          <p:nvPr/>
        </p:nvPicPr>
        <p:blipFill>
          <a:blip r:embed="rId17">
            <a:extLst>
              <a:ext uri="{96DAC541-7B7A-43D3-8B79-37D633B846F1}">
                <asvg:svgBlip xmlns:asvg="http://schemas.microsoft.com/office/drawing/2016/SVG/main" r:embed="rId18"/>
              </a:ext>
            </a:extLst>
          </a:blip>
          <a:stretch>
            <a:fillRect/>
          </a:stretch>
        </p:blipFill>
        <p:spPr>
          <a:xfrm>
            <a:off x="728509" y="3314107"/>
            <a:ext cx="2543175" cy="1276350"/>
          </a:xfrm>
          <a:prstGeom prst="rect">
            <a:avLst/>
          </a:prstGeom>
        </p:spPr>
      </p:pic>
      <p:pic>
        <p:nvPicPr>
          <p:cNvPr id="25" name="Graphic 24">
            <a:extLst>
              <a:ext uri="{FF2B5EF4-FFF2-40B4-BE49-F238E27FC236}">
                <a16:creationId xmlns:a16="http://schemas.microsoft.com/office/drawing/2014/main" id="{8B7CA07C-053C-3D4A-A9A4-953A4484169C}"/>
              </a:ext>
            </a:extLst>
          </p:cNvPr>
          <p:cNvPicPr>
            <a:picLocks noChangeAspect="1"/>
          </p:cNvPicPr>
          <p:nvPr/>
        </p:nvPicPr>
        <p:blipFill>
          <a:blip r:embed="rId19">
            <a:extLst>
              <a:ext uri="{96DAC541-7B7A-43D3-8B79-37D633B846F1}">
                <asvg:svgBlip xmlns:asvg="http://schemas.microsoft.com/office/drawing/2016/SVG/main" r:embed="rId20"/>
              </a:ext>
            </a:extLst>
          </a:blip>
          <a:stretch>
            <a:fillRect/>
          </a:stretch>
        </p:blipFill>
        <p:spPr>
          <a:xfrm>
            <a:off x="1709583" y="4980569"/>
            <a:ext cx="581025" cy="295275"/>
          </a:xfrm>
          <a:prstGeom prst="rect">
            <a:avLst/>
          </a:prstGeom>
        </p:spPr>
      </p:pic>
      <p:pic>
        <p:nvPicPr>
          <p:cNvPr id="26" name="Graphic 25">
            <a:extLst>
              <a:ext uri="{FF2B5EF4-FFF2-40B4-BE49-F238E27FC236}">
                <a16:creationId xmlns:a16="http://schemas.microsoft.com/office/drawing/2014/main" id="{763B3B5E-9FC8-E345-9D5A-CEDDC9B4C509}"/>
              </a:ext>
            </a:extLst>
          </p:cNvPr>
          <p:cNvPicPr>
            <a:picLocks noChangeAspect="1"/>
          </p:cNvPicPr>
          <p:nvPr/>
        </p:nvPicPr>
        <p:blipFill>
          <a:blip r:embed="rId21">
            <a:extLst>
              <a:ext uri="{96DAC541-7B7A-43D3-8B79-37D633B846F1}">
                <asvg:svgBlip xmlns:asvg="http://schemas.microsoft.com/office/drawing/2016/SVG/main" r:embed="rId22"/>
              </a:ext>
            </a:extLst>
          </a:blip>
          <a:stretch>
            <a:fillRect/>
          </a:stretch>
        </p:blipFill>
        <p:spPr>
          <a:xfrm>
            <a:off x="2615970" y="4980569"/>
            <a:ext cx="581025" cy="295275"/>
          </a:xfrm>
          <a:prstGeom prst="rect">
            <a:avLst/>
          </a:prstGeom>
        </p:spPr>
      </p:pic>
      <p:pic>
        <p:nvPicPr>
          <p:cNvPr id="27" name="Graphic 26">
            <a:extLst>
              <a:ext uri="{FF2B5EF4-FFF2-40B4-BE49-F238E27FC236}">
                <a16:creationId xmlns:a16="http://schemas.microsoft.com/office/drawing/2014/main" id="{BBB4A849-3A68-8341-B3E4-1D72594A0454}"/>
              </a:ext>
            </a:extLst>
          </p:cNvPr>
          <p:cNvPicPr>
            <a:picLocks noChangeAspect="1"/>
          </p:cNvPicPr>
          <p:nvPr/>
        </p:nvPicPr>
        <p:blipFill>
          <a:blip r:embed="rId23">
            <a:extLst>
              <a:ext uri="{96DAC541-7B7A-43D3-8B79-37D633B846F1}">
                <asvg:svgBlip xmlns:asvg="http://schemas.microsoft.com/office/drawing/2016/SVG/main" r:embed="rId24"/>
              </a:ext>
            </a:extLst>
          </a:blip>
          <a:stretch>
            <a:fillRect/>
          </a:stretch>
        </p:blipFill>
        <p:spPr>
          <a:xfrm>
            <a:off x="3497223" y="4980569"/>
            <a:ext cx="581025" cy="295275"/>
          </a:xfrm>
          <a:prstGeom prst="rect">
            <a:avLst/>
          </a:prstGeom>
        </p:spPr>
      </p:pic>
      <p:pic>
        <p:nvPicPr>
          <p:cNvPr id="28" name="Graphic 27">
            <a:extLst>
              <a:ext uri="{FF2B5EF4-FFF2-40B4-BE49-F238E27FC236}">
                <a16:creationId xmlns:a16="http://schemas.microsoft.com/office/drawing/2014/main" id="{FABDFFD2-12B9-5E47-AA7D-34D0393EA0DE}"/>
              </a:ext>
            </a:extLst>
          </p:cNvPr>
          <p:cNvPicPr>
            <a:picLocks noChangeAspect="1"/>
          </p:cNvPicPr>
          <p:nvPr/>
        </p:nvPicPr>
        <p:blipFill>
          <a:blip r:embed="rId25">
            <a:extLst>
              <a:ext uri="{96DAC541-7B7A-43D3-8B79-37D633B846F1}">
                <asvg:svgBlip xmlns:asvg="http://schemas.microsoft.com/office/drawing/2016/SVG/main" r:embed="rId26"/>
              </a:ext>
            </a:extLst>
          </a:blip>
          <a:stretch>
            <a:fillRect/>
          </a:stretch>
        </p:blipFill>
        <p:spPr>
          <a:xfrm>
            <a:off x="4358995" y="4980569"/>
            <a:ext cx="581025" cy="295275"/>
          </a:xfrm>
          <a:prstGeom prst="rect">
            <a:avLst/>
          </a:prstGeom>
        </p:spPr>
      </p:pic>
      <p:pic>
        <p:nvPicPr>
          <p:cNvPr id="29" name="Graphic 28">
            <a:extLst>
              <a:ext uri="{FF2B5EF4-FFF2-40B4-BE49-F238E27FC236}">
                <a16:creationId xmlns:a16="http://schemas.microsoft.com/office/drawing/2014/main" id="{618647CF-E851-A14D-BB8A-3DD46E6CF7E2}"/>
              </a:ext>
            </a:extLst>
          </p:cNvPr>
          <p:cNvPicPr>
            <a:picLocks noChangeAspect="1"/>
          </p:cNvPicPr>
          <p:nvPr/>
        </p:nvPicPr>
        <p:blipFill>
          <a:blip r:embed="rId27">
            <a:extLst>
              <a:ext uri="{96DAC541-7B7A-43D3-8B79-37D633B846F1}">
                <asvg:svgBlip xmlns:asvg="http://schemas.microsoft.com/office/drawing/2016/SVG/main" r:embed="rId28"/>
              </a:ext>
            </a:extLst>
          </a:blip>
          <a:stretch>
            <a:fillRect/>
          </a:stretch>
        </p:blipFill>
        <p:spPr>
          <a:xfrm>
            <a:off x="1904845" y="4711785"/>
            <a:ext cx="190500" cy="247650"/>
          </a:xfrm>
          <a:prstGeom prst="rect">
            <a:avLst/>
          </a:prstGeom>
        </p:spPr>
      </p:pic>
      <p:pic>
        <p:nvPicPr>
          <p:cNvPr id="30" name="Graphic 29">
            <a:extLst>
              <a:ext uri="{FF2B5EF4-FFF2-40B4-BE49-F238E27FC236}">
                <a16:creationId xmlns:a16="http://schemas.microsoft.com/office/drawing/2014/main" id="{A8E84A2D-FB2F-0246-BEB8-F3C8BF0DC047}"/>
              </a:ext>
            </a:extLst>
          </p:cNvPr>
          <p:cNvPicPr>
            <a:picLocks noChangeAspect="1"/>
          </p:cNvPicPr>
          <p:nvPr/>
        </p:nvPicPr>
        <p:blipFill>
          <a:blip r:embed="rId29">
            <a:extLst>
              <a:ext uri="{96DAC541-7B7A-43D3-8B79-37D633B846F1}">
                <asvg:svgBlip xmlns:asvg="http://schemas.microsoft.com/office/drawing/2016/SVG/main" r:embed="rId30"/>
              </a:ext>
            </a:extLst>
          </a:blip>
          <a:stretch>
            <a:fillRect/>
          </a:stretch>
        </p:blipFill>
        <p:spPr>
          <a:xfrm>
            <a:off x="2777894" y="4699459"/>
            <a:ext cx="257175" cy="257175"/>
          </a:xfrm>
          <a:prstGeom prst="rect">
            <a:avLst/>
          </a:prstGeom>
        </p:spPr>
      </p:pic>
      <p:pic>
        <p:nvPicPr>
          <p:cNvPr id="31" name="Graphic 30">
            <a:extLst>
              <a:ext uri="{FF2B5EF4-FFF2-40B4-BE49-F238E27FC236}">
                <a16:creationId xmlns:a16="http://schemas.microsoft.com/office/drawing/2014/main" id="{1D5F0C58-B3D5-BD41-9855-FF56FC381DBA}"/>
              </a:ext>
            </a:extLst>
          </p:cNvPr>
          <p:cNvPicPr>
            <a:picLocks noChangeAspect="1"/>
          </p:cNvPicPr>
          <p:nvPr/>
        </p:nvPicPr>
        <p:blipFill>
          <a:blip r:embed="rId31">
            <a:extLst>
              <a:ext uri="{96DAC541-7B7A-43D3-8B79-37D633B846F1}">
                <asvg:svgBlip xmlns:asvg="http://schemas.microsoft.com/office/drawing/2016/SVG/main" r:embed="rId32"/>
              </a:ext>
            </a:extLst>
          </a:blip>
          <a:stretch>
            <a:fillRect/>
          </a:stretch>
        </p:blipFill>
        <p:spPr>
          <a:xfrm>
            <a:off x="3673963" y="4721310"/>
            <a:ext cx="228600" cy="228600"/>
          </a:xfrm>
          <a:prstGeom prst="rect">
            <a:avLst/>
          </a:prstGeom>
        </p:spPr>
      </p:pic>
      <p:pic>
        <p:nvPicPr>
          <p:cNvPr id="32" name="Graphic 31">
            <a:extLst>
              <a:ext uri="{FF2B5EF4-FFF2-40B4-BE49-F238E27FC236}">
                <a16:creationId xmlns:a16="http://schemas.microsoft.com/office/drawing/2014/main" id="{89606D91-5505-6C49-B77D-41F6E5F5CA0D}"/>
              </a:ext>
            </a:extLst>
          </p:cNvPr>
          <p:cNvPicPr>
            <a:picLocks noChangeAspect="1"/>
          </p:cNvPicPr>
          <p:nvPr/>
        </p:nvPicPr>
        <p:blipFill>
          <a:blip r:embed="rId33">
            <a:extLst>
              <a:ext uri="{96DAC541-7B7A-43D3-8B79-37D633B846F1}">
                <asvg:svgBlip xmlns:asvg="http://schemas.microsoft.com/office/drawing/2016/SVG/main" r:embed="rId34"/>
              </a:ext>
            </a:extLst>
          </a:blip>
          <a:stretch>
            <a:fillRect/>
          </a:stretch>
        </p:blipFill>
        <p:spPr>
          <a:xfrm>
            <a:off x="4579783" y="4716342"/>
            <a:ext cx="190500" cy="209550"/>
          </a:xfrm>
          <a:prstGeom prst="rect">
            <a:avLst/>
          </a:prstGeom>
        </p:spPr>
      </p:pic>
      <p:sp>
        <p:nvSpPr>
          <p:cNvPr id="33" name="object 9">
            <a:extLst>
              <a:ext uri="{FF2B5EF4-FFF2-40B4-BE49-F238E27FC236}">
                <a16:creationId xmlns:a16="http://schemas.microsoft.com/office/drawing/2014/main" id="{4AC2F3B0-90CE-AF47-9A15-4EDF4F2DC3EA}"/>
              </a:ext>
            </a:extLst>
          </p:cNvPr>
          <p:cNvSpPr txBox="1"/>
          <p:nvPr/>
        </p:nvSpPr>
        <p:spPr>
          <a:xfrm>
            <a:off x="1817641" y="3428997"/>
            <a:ext cx="454532" cy="330218"/>
          </a:xfrm>
          <a:prstGeom prst="rect">
            <a:avLst/>
          </a:prstGeom>
        </p:spPr>
        <p:txBody>
          <a:bodyPr vert="horz" wrap="square" lIns="0" tIns="113664" rIns="0" bIns="0" rtlCol="0">
            <a:spAutoFit/>
          </a:bodyPr>
          <a:lstStyle/>
          <a:p>
            <a:pPr marL="12700" algn="ctr">
              <a:lnSpc>
                <a:spcPct val="100000"/>
              </a:lnSpc>
              <a:spcBef>
                <a:spcPts val="894"/>
              </a:spcBef>
            </a:pPr>
            <a:r>
              <a:rPr lang="en-US" sz="1400" b="1" dirty="0">
                <a:solidFill>
                  <a:schemeClr val="bg1"/>
                </a:solidFill>
                <a:latin typeface="Montserrat "/>
                <a:cs typeface="Calibri"/>
              </a:rPr>
              <a:t>88</a:t>
            </a:r>
            <a:r>
              <a:rPr lang="en-US" sz="1400" baseline="30000" dirty="0">
                <a:solidFill>
                  <a:schemeClr val="bg1"/>
                </a:solidFill>
                <a:latin typeface="Montserrat "/>
                <a:cs typeface="Calibri"/>
              </a:rPr>
              <a:t>%</a:t>
            </a:r>
            <a:endParaRPr sz="1400" baseline="30000" dirty="0">
              <a:solidFill>
                <a:schemeClr val="bg1"/>
              </a:solidFill>
              <a:latin typeface="Montserrat "/>
              <a:cs typeface="Verdana"/>
            </a:endParaRPr>
          </a:p>
        </p:txBody>
      </p:sp>
      <p:sp>
        <p:nvSpPr>
          <p:cNvPr id="34" name="object 9">
            <a:extLst>
              <a:ext uri="{FF2B5EF4-FFF2-40B4-BE49-F238E27FC236}">
                <a16:creationId xmlns:a16="http://schemas.microsoft.com/office/drawing/2014/main" id="{32D10BCD-3D7F-144B-B8BF-2F3AB9E7764C}"/>
              </a:ext>
            </a:extLst>
          </p:cNvPr>
          <p:cNvSpPr txBox="1"/>
          <p:nvPr/>
        </p:nvSpPr>
        <p:spPr>
          <a:xfrm>
            <a:off x="2732347" y="3528685"/>
            <a:ext cx="454532" cy="330218"/>
          </a:xfrm>
          <a:prstGeom prst="rect">
            <a:avLst/>
          </a:prstGeom>
        </p:spPr>
        <p:txBody>
          <a:bodyPr vert="horz" wrap="square" lIns="0" tIns="113664" rIns="0" bIns="0" rtlCol="0">
            <a:spAutoFit/>
          </a:bodyPr>
          <a:lstStyle/>
          <a:p>
            <a:pPr marL="12700" algn="ctr">
              <a:lnSpc>
                <a:spcPct val="100000"/>
              </a:lnSpc>
              <a:spcBef>
                <a:spcPts val="894"/>
              </a:spcBef>
            </a:pPr>
            <a:r>
              <a:rPr lang="en-US" sz="1400" b="1" dirty="0">
                <a:solidFill>
                  <a:schemeClr val="bg1"/>
                </a:solidFill>
                <a:latin typeface="Montserrat "/>
                <a:cs typeface="Calibri"/>
              </a:rPr>
              <a:t>64</a:t>
            </a:r>
            <a:r>
              <a:rPr lang="en-US" sz="1400" baseline="30000" dirty="0">
                <a:solidFill>
                  <a:schemeClr val="bg1"/>
                </a:solidFill>
                <a:latin typeface="Montserrat "/>
                <a:cs typeface="Calibri"/>
              </a:rPr>
              <a:t>%</a:t>
            </a:r>
            <a:endParaRPr sz="1400" baseline="30000" dirty="0">
              <a:solidFill>
                <a:schemeClr val="bg1"/>
              </a:solidFill>
              <a:latin typeface="Montserrat "/>
              <a:cs typeface="Verdana"/>
            </a:endParaRPr>
          </a:p>
        </p:txBody>
      </p:sp>
      <p:sp>
        <p:nvSpPr>
          <p:cNvPr id="35" name="object 9">
            <a:extLst>
              <a:ext uri="{FF2B5EF4-FFF2-40B4-BE49-F238E27FC236}">
                <a16:creationId xmlns:a16="http://schemas.microsoft.com/office/drawing/2014/main" id="{ACEE5CFC-A87B-0B41-9D58-FF4A3F04B536}"/>
              </a:ext>
            </a:extLst>
          </p:cNvPr>
          <p:cNvSpPr txBox="1"/>
          <p:nvPr/>
        </p:nvSpPr>
        <p:spPr>
          <a:xfrm>
            <a:off x="3583719" y="3587604"/>
            <a:ext cx="454532" cy="330218"/>
          </a:xfrm>
          <a:prstGeom prst="rect">
            <a:avLst/>
          </a:prstGeom>
        </p:spPr>
        <p:txBody>
          <a:bodyPr vert="horz" wrap="square" lIns="0" tIns="113664" rIns="0" bIns="0" rtlCol="0">
            <a:spAutoFit/>
          </a:bodyPr>
          <a:lstStyle/>
          <a:p>
            <a:pPr marL="12700" algn="ctr">
              <a:lnSpc>
                <a:spcPct val="100000"/>
              </a:lnSpc>
              <a:spcBef>
                <a:spcPts val="894"/>
              </a:spcBef>
            </a:pPr>
            <a:r>
              <a:rPr lang="en-US" sz="1400" b="1" dirty="0">
                <a:solidFill>
                  <a:schemeClr val="bg1"/>
                </a:solidFill>
                <a:latin typeface="Montserrat "/>
                <a:cs typeface="Calibri"/>
              </a:rPr>
              <a:t>40</a:t>
            </a:r>
            <a:r>
              <a:rPr lang="en-US" sz="1400" baseline="30000" dirty="0">
                <a:solidFill>
                  <a:schemeClr val="bg1"/>
                </a:solidFill>
                <a:latin typeface="Montserrat "/>
                <a:cs typeface="Calibri"/>
              </a:rPr>
              <a:t>%</a:t>
            </a:r>
            <a:endParaRPr sz="1400" baseline="30000" dirty="0">
              <a:solidFill>
                <a:schemeClr val="bg1"/>
              </a:solidFill>
              <a:latin typeface="Montserrat "/>
              <a:cs typeface="Verdana"/>
            </a:endParaRPr>
          </a:p>
        </p:txBody>
      </p:sp>
      <p:sp>
        <p:nvSpPr>
          <p:cNvPr id="36" name="object 9">
            <a:extLst>
              <a:ext uri="{FF2B5EF4-FFF2-40B4-BE49-F238E27FC236}">
                <a16:creationId xmlns:a16="http://schemas.microsoft.com/office/drawing/2014/main" id="{49785FF8-A7E0-D844-B316-313F7F3F5873}"/>
              </a:ext>
            </a:extLst>
          </p:cNvPr>
          <p:cNvSpPr txBox="1"/>
          <p:nvPr/>
        </p:nvSpPr>
        <p:spPr>
          <a:xfrm>
            <a:off x="4469514" y="3598280"/>
            <a:ext cx="454532" cy="330218"/>
          </a:xfrm>
          <a:prstGeom prst="rect">
            <a:avLst/>
          </a:prstGeom>
        </p:spPr>
        <p:txBody>
          <a:bodyPr vert="horz" wrap="square" lIns="0" tIns="113664" rIns="0" bIns="0" rtlCol="0">
            <a:spAutoFit/>
          </a:bodyPr>
          <a:lstStyle/>
          <a:p>
            <a:pPr marL="12700" algn="ctr">
              <a:lnSpc>
                <a:spcPct val="100000"/>
              </a:lnSpc>
              <a:spcBef>
                <a:spcPts val="894"/>
              </a:spcBef>
            </a:pPr>
            <a:r>
              <a:rPr lang="en-US" sz="1400" b="1" dirty="0">
                <a:solidFill>
                  <a:schemeClr val="bg1"/>
                </a:solidFill>
                <a:latin typeface="Montserrat "/>
                <a:cs typeface="Calibri"/>
              </a:rPr>
              <a:t>28</a:t>
            </a:r>
            <a:r>
              <a:rPr lang="en-US" sz="1400" baseline="30000" dirty="0">
                <a:solidFill>
                  <a:schemeClr val="bg1"/>
                </a:solidFill>
                <a:latin typeface="Montserrat "/>
                <a:cs typeface="Calibri"/>
              </a:rPr>
              <a:t>%</a:t>
            </a:r>
            <a:endParaRPr sz="1400" baseline="30000" dirty="0">
              <a:solidFill>
                <a:schemeClr val="bg1"/>
              </a:solidFill>
              <a:latin typeface="Montserrat "/>
              <a:cs typeface="Verdana"/>
            </a:endParaRPr>
          </a:p>
        </p:txBody>
      </p:sp>
    </p:spTree>
    <p:extLst>
      <p:ext uri="{BB962C8B-B14F-4D97-AF65-F5344CB8AC3E}">
        <p14:creationId xmlns:p14="http://schemas.microsoft.com/office/powerpoint/2010/main" val="142056189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Picture 25" descr="A picture containing sky, outdoor&#10;&#10;Description automatically generated">
            <a:extLst>
              <a:ext uri="{FF2B5EF4-FFF2-40B4-BE49-F238E27FC236}">
                <a16:creationId xmlns:a16="http://schemas.microsoft.com/office/drawing/2014/main" id="{788224A9-B78C-E24D-814B-DAE60515EACB}"/>
              </a:ext>
            </a:extLst>
          </p:cNvPr>
          <p:cNvPicPr>
            <a:picLocks noChangeAspect="1"/>
          </p:cNvPicPr>
          <p:nvPr/>
        </p:nvPicPr>
        <p:blipFill>
          <a:blip r:embed="rId2"/>
          <a:stretch>
            <a:fillRect/>
          </a:stretch>
        </p:blipFill>
        <p:spPr>
          <a:xfrm>
            <a:off x="4414" y="0"/>
            <a:ext cx="12192000" cy="6858000"/>
          </a:xfrm>
          <a:prstGeom prst="rect">
            <a:avLst/>
          </a:prstGeom>
        </p:spPr>
      </p:pic>
      <p:sp>
        <p:nvSpPr>
          <p:cNvPr id="2" name="Title 1">
            <a:extLst>
              <a:ext uri="{FF2B5EF4-FFF2-40B4-BE49-F238E27FC236}">
                <a16:creationId xmlns:a16="http://schemas.microsoft.com/office/drawing/2014/main" id="{BECBB869-EFA8-3046-9B36-4FDD2CC86566}"/>
              </a:ext>
            </a:extLst>
          </p:cNvPr>
          <p:cNvSpPr>
            <a:spLocks noGrp="1"/>
          </p:cNvSpPr>
          <p:nvPr>
            <p:ph type="title"/>
          </p:nvPr>
        </p:nvSpPr>
        <p:spPr/>
        <p:txBody>
          <a:bodyPr>
            <a:normAutofit fontScale="90000"/>
          </a:bodyPr>
          <a:lstStyle/>
          <a:p>
            <a:r>
              <a:rPr lang="en-GB" sz="3200" dirty="0">
                <a:solidFill>
                  <a:srgbClr val="414042"/>
                </a:solidFill>
                <a:latin typeface="Montserrat "/>
                <a:cs typeface="Calibri"/>
              </a:rPr>
              <a:t>COMPANY </a:t>
            </a:r>
            <a:r>
              <a:rPr lang="en-GB" sz="3200" dirty="0">
                <a:solidFill>
                  <a:srgbClr val="0D73B3"/>
                </a:solidFill>
                <a:latin typeface="Montserrat "/>
                <a:cs typeface="Calibri"/>
              </a:rPr>
              <a:t>ROADMAP</a:t>
            </a:r>
            <a:endParaRPr lang="en-US" dirty="0"/>
          </a:p>
        </p:txBody>
      </p:sp>
      <p:sp>
        <p:nvSpPr>
          <p:cNvPr id="3" name="Slide Number Placeholder 2">
            <a:extLst>
              <a:ext uri="{FF2B5EF4-FFF2-40B4-BE49-F238E27FC236}">
                <a16:creationId xmlns:a16="http://schemas.microsoft.com/office/drawing/2014/main" id="{C7A6B6C3-5400-554B-ABA4-ED1263C29F08}"/>
              </a:ext>
            </a:extLst>
          </p:cNvPr>
          <p:cNvSpPr>
            <a:spLocks noGrp="1"/>
          </p:cNvSpPr>
          <p:nvPr>
            <p:ph type="sldNum" sz="quarter" idx="12"/>
          </p:nvPr>
        </p:nvSpPr>
        <p:spPr/>
        <p:txBody>
          <a:bodyPr/>
          <a:lstStyle/>
          <a:p>
            <a:fld id="{303A093A-7E6B-5C40-AA0D-E47B16434F1F}" type="slidenum">
              <a:rPr lang="en-US" smtClean="0"/>
              <a:pPr/>
              <a:t>14</a:t>
            </a:fld>
            <a:endParaRPr lang="en-US" dirty="0"/>
          </a:p>
        </p:txBody>
      </p:sp>
      <p:pic>
        <p:nvPicPr>
          <p:cNvPr id="5" name="Graphic 4">
            <a:extLst>
              <a:ext uri="{FF2B5EF4-FFF2-40B4-BE49-F238E27FC236}">
                <a16:creationId xmlns:a16="http://schemas.microsoft.com/office/drawing/2014/main" id="{A2C4DC7A-765C-E64E-B050-3CD629504119}"/>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492946" y="1086181"/>
            <a:ext cx="5517718" cy="5543323"/>
          </a:xfrm>
          <a:prstGeom prst="rect">
            <a:avLst/>
          </a:prstGeom>
        </p:spPr>
      </p:pic>
      <p:sp>
        <p:nvSpPr>
          <p:cNvPr id="6" name="object 64">
            <a:extLst>
              <a:ext uri="{FF2B5EF4-FFF2-40B4-BE49-F238E27FC236}">
                <a16:creationId xmlns:a16="http://schemas.microsoft.com/office/drawing/2014/main" id="{76C80DFD-6CD3-A94C-89E6-843B46B2BE47}"/>
              </a:ext>
            </a:extLst>
          </p:cNvPr>
          <p:cNvSpPr txBox="1"/>
          <p:nvPr/>
        </p:nvSpPr>
        <p:spPr>
          <a:xfrm>
            <a:off x="6352706" y="2228774"/>
            <a:ext cx="1271527" cy="569130"/>
          </a:xfrm>
          <a:prstGeom prst="rect">
            <a:avLst/>
          </a:prstGeom>
        </p:spPr>
        <p:txBody>
          <a:bodyPr vert="horz" wrap="square" lIns="0" tIns="12700" rIns="0" bIns="0" rtlCol="0">
            <a:spAutoFit/>
          </a:bodyPr>
          <a:lstStyle/>
          <a:p>
            <a:pPr marL="12700" marR="5080" indent="93980" algn="r">
              <a:lnSpc>
                <a:spcPct val="114599"/>
              </a:lnSpc>
              <a:spcBef>
                <a:spcPts val="100"/>
              </a:spcBef>
            </a:pPr>
            <a:r>
              <a:rPr sz="800" dirty="0">
                <a:solidFill>
                  <a:schemeClr val="tx1">
                    <a:lumMod val="75000"/>
                    <a:lumOff val="25000"/>
                  </a:schemeClr>
                </a:solidFill>
                <a:latin typeface="Montserrat "/>
                <a:cs typeface="Verdana"/>
              </a:rPr>
              <a:t>Text of the printing and typesetting  five centuries, essentially unchanged</a:t>
            </a:r>
          </a:p>
        </p:txBody>
      </p:sp>
      <p:sp>
        <p:nvSpPr>
          <p:cNvPr id="7" name="object 65">
            <a:extLst>
              <a:ext uri="{FF2B5EF4-FFF2-40B4-BE49-F238E27FC236}">
                <a16:creationId xmlns:a16="http://schemas.microsoft.com/office/drawing/2014/main" id="{352D9B60-1957-6F4C-93E8-D04DCDF0E32B}"/>
              </a:ext>
            </a:extLst>
          </p:cNvPr>
          <p:cNvSpPr txBox="1"/>
          <p:nvPr/>
        </p:nvSpPr>
        <p:spPr>
          <a:xfrm>
            <a:off x="6991049" y="4075986"/>
            <a:ext cx="1899285" cy="423449"/>
          </a:xfrm>
          <a:prstGeom prst="rect">
            <a:avLst/>
          </a:prstGeom>
        </p:spPr>
        <p:txBody>
          <a:bodyPr vert="horz" wrap="square" lIns="0" tIns="12700" rIns="0" bIns="0" rtlCol="0">
            <a:spAutoFit/>
          </a:bodyPr>
          <a:lstStyle/>
          <a:p>
            <a:pPr marL="12700" marR="5080" indent="93980" algn="r">
              <a:lnSpc>
                <a:spcPct val="114599"/>
              </a:lnSpc>
              <a:spcBef>
                <a:spcPts val="100"/>
              </a:spcBef>
            </a:pPr>
            <a:r>
              <a:rPr sz="800" dirty="0">
                <a:solidFill>
                  <a:schemeClr val="tx1">
                    <a:lumMod val="75000"/>
                    <a:lumOff val="25000"/>
                  </a:schemeClr>
                </a:solidFill>
                <a:latin typeface="Montserrat "/>
                <a:cs typeface="Verdana"/>
              </a:rPr>
              <a:t>Text of the printing and typesetting  five centuries, essentially unchanged.</a:t>
            </a:r>
          </a:p>
        </p:txBody>
      </p:sp>
      <p:sp>
        <p:nvSpPr>
          <p:cNvPr id="8" name="object 66">
            <a:extLst>
              <a:ext uri="{FF2B5EF4-FFF2-40B4-BE49-F238E27FC236}">
                <a16:creationId xmlns:a16="http://schemas.microsoft.com/office/drawing/2014/main" id="{408F3BEB-F71B-E241-8AAB-CAE2EC18E7B0}"/>
              </a:ext>
            </a:extLst>
          </p:cNvPr>
          <p:cNvSpPr txBox="1"/>
          <p:nvPr/>
        </p:nvSpPr>
        <p:spPr>
          <a:xfrm>
            <a:off x="10779443" y="2431591"/>
            <a:ext cx="1476538" cy="427553"/>
          </a:xfrm>
          <a:prstGeom prst="rect">
            <a:avLst/>
          </a:prstGeom>
        </p:spPr>
        <p:txBody>
          <a:bodyPr vert="horz" wrap="square" lIns="0" tIns="12700" rIns="0" bIns="0" rtlCol="0">
            <a:spAutoFit/>
          </a:bodyPr>
          <a:lstStyle/>
          <a:p>
            <a:pPr marL="12700" marR="5080">
              <a:lnSpc>
                <a:spcPct val="114599"/>
              </a:lnSpc>
              <a:spcBef>
                <a:spcPts val="100"/>
              </a:spcBef>
            </a:pPr>
            <a:r>
              <a:rPr sz="800" dirty="0">
                <a:solidFill>
                  <a:schemeClr val="tx1">
                    <a:lumMod val="75000"/>
                    <a:lumOff val="25000"/>
                  </a:schemeClr>
                </a:solidFill>
                <a:latin typeface="Montserrat "/>
                <a:cs typeface="Verdana"/>
              </a:rPr>
              <a:t>Text of the printing  centuries, essentially  unchanged.</a:t>
            </a:r>
          </a:p>
        </p:txBody>
      </p:sp>
      <p:sp>
        <p:nvSpPr>
          <p:cNvPr id="9" name="object 67">
            <a:extLst>
              <a:ext uri="{FF2B5EF4-FFF2-40B4-BE49-F238E27FC236}">
                <a16:creationId xmlns:a16="http://schemas.microsoft.com/office/drawing/2014/main" id="{67D9EC4C-BAB3-2749-8CCA-928BA0E540ED}"/>
              </a:ext>
            </a:extLst>
          </p:cNvPr>
          <p:cNvSpPr txBox="1"/>
          <p:nvPr/>
        </p:nvSpPr>
        <p:spPr>
          <a:xfrm>
            <a:off x="6186368" y="1400168"/>
            <a:ext cx="1899285" cy="423449"/>
          </a:xfrm>
          <a:prstGeom prst="rect">
            <a:avLst/>
          </a:prstGeom>
        </p:spPr>
        <p:txBody>
          <a:bodyPr vert="horz" wrap="square" lIns="0" tIns="12700" rIns="0" bIns="0" rtlCol="0">
            <a:spAutoFit/>
          </a:bodyPr>
          <a:lstStyle/>
          <a:p>
            <a:pPr marL="12700" marR="5080" indent="93980" algn="r">
              <a:lnSpc>
                <a:spcPct val="114599"/>
              </a:lnSpc>
              <a:spcBef>
                <a:spcPts val="100"/>
              </a:spcBef>
            </a:pPr>
            <a:r>
              <a:rPr sz="800" dirty="0">
                <a:solidFill>
                  <a:schemeClr val="tx1">
                    <a:lumMod val="75000"/>
                    <a:lumOff val="25000"/>
                  </a:schemeClr>
                </a:solidFill>
                <a:latin typeface="Montserrat "/>
                <a:cs typeface="Verdana"/>
              </a:rPr>
              <a:t>Text of the printing and typesetting  five centuries, essentially unchanged.</a:t>
            </a:r>
          </a:p>
        </p:txBody>
      </p:sp>
      <p:sp>
        <p:nvSpPr>
          <p:cNvPr id="10" name="object 68">
            <a:extLst>
              <a:ext uri="{FF2B5EF4-FFF2-40B4-BE49-F238E27FC236}">
                <a16:creationId xmlns:a16="http://schemas.microsoft.com/office/drawing/2014/main" id="{30EC677F-0A1A-9F4F-B406-A86143DB339A}"/>
              </a:ext>
            </a:extLst>
          </p:cNvPr>
          <p:cNvSpPr txBox="1"/>
          <p:nvPr/>
        </p:nvSpPr>
        <p:spPr>
          <a:xfrm>
            <a:off x="9210708" y="1674615"/>
            <a:ext cx="2666217" cy="285976"/>
          </a:xfrm>
          <a:prstGeom prst="rect">
            <a:avLst/>
          </a:prstGeom>
        </p:spPr>
        <p:txBody>
          <a:bodyPr vert="horz" wrap="square" lIns="0" tIns="12700" rIns="0" bIns="0" rtlCol="0">
            <a:spAutoFit/>
          </a:bodyPr>
          <a:lstStyle/>
          <a:p>
            <a:pPr marL="12700" marR="5080">
              <a:lnSpc>
                <a:spcPct val="114599"/>
              </a:lnSpc>
              <a:spcBef>
                <a:spcPts val="100"/>
              </a:spcBef>
            </a:pPr>
            <a:r>
              <a:rPr sz="800" dirty="0">
                <a:solidFill>
                  <a:schemeClr val="tx1">
                    <a:lumMod val="75000"/>
                    <a:lumOff val="25000"/>
                  </a:schemeClr>
                </a:solidFill>
                <a:latin typeface="Montserrat "/>
                <a:cs typeface="Verdana"/>
              </a:rPr>
              <a:t>Text of the printing and typesetting five centuries,  essentially unchanged.</a:t>
            </a:r>
          </a:p>
        </p:txBody>
      </p:sp>
      <p:sp>
        <p:nvSpPr>
          <p:cNvPr id="11" name="Slide Number Placeholder 5">
            <a:extLst>
              <a:ext uri="{FF2B5EF4-FFF2-40B4-BE49-F238E27FC236}">
                <a16:creationId xmlns:a16="http://schemas.microsoft.com/office/drawing/2014/main" id="{064D5492-7B19-E841-95B7-B9EAC593437F}"/>
              </a:ext>
            </a:extLst>
          </p:cNvPr>
          <p:cNvSpPr txBox="1">
            <a:spLocks/>
          </p:cNvSpPr>
          <p:nvPr/>
        </p:nvSpPr>
        <p:spPr>
          <a:xfrm>
            <a:off x="11100451" y="6455210"/>
            <a:ext cx="382111" cy="182563"/>
          </a:xfrm>
          <a:prstGeom prst="rect">
            <a:avLst/>
          </a:prstGeom>
        </p:spPr>
        <p:txBody>
          <a:bodyPr/>
          <a:lstStyle>
            <a:defPPr>
              <a:defRPr lang="en-US"/>
            </a:defPPr>
            <a:lvl1pPr marL="0" algn="ctr" defTabSz="914400" rtl="0" eaLnBrk="1" latinLnBrk="0" hangingPunct="1">
              <a:defRPr sz="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3A91F4C9-1683-3041-8757-19C8DC01ACF0}" type="slidenum">
              <a:rPr lang="en-US" smtClean="0"/>
              <a:pPr/>
              <a:t>14</a:t>
            </a:fld>
            <a:endParaRPr lang="en-US" dirty="0"/>
          </a:p>
        </p:txBody>
      </p:sp>
      <p:sp>
        <p:nvSpPr>
          <p:cNvPr id="12" name="object 22">
            <a:extLst>
              <a:ext uri="{FF2B5EF4-FFF2-40B4-BE49-F238E27FC236}">
                <a16:creationId xmlns:a16="http://schemas.microsoft.com/office/drawing/2014/main" id="{0417E9BB-D0AA-7B4E-8D36-11D2D3B9D882}"/>
              </a:ext>
            </a:extLst>
          </p:cNvPr>
          <p:cNvSpPr/>
          <p:nvPr/>
        </p:nvSpPr>
        <p:spPr>
          <a:xfrm>
            <a:off x="11574570" y="6321730"/>
            <a:ext cx="382111" cy="352950"/>
          </a:xfrm>
          <a:prstGeom prst="rect">
            <a:avLst/>
          </a:prstGeom>
          <a:blipFill>
            <a:blip r:embed="rId5" cstate="print"/>
            <a:stretch>
              <a:fillRect/>
            </a:stretch>
          </a:blipFill>
        </p:spPr>
        <p:txBody>
          <a:bodyPr wrap="square" lIns="0" tIns="0" rIns="0" bIns="0" rtlCol="0"/>
          <a:lstStyle/>
          <a:p>
            <a:endParaRPr/>
          </a:p>
        </p:txBody>
      </p:sp>
      <p:sp>
        <p:nvSpPr>
          <p:cNvPr id="13" name="object 6">
            <a:extLst>
              <a:ext uri="{FF2B5EF4-FFF2-40B4-BE49-F238E27FC236}">
                <a16:creationId xmlns:a16="http://schemas.microsoft.com/office/drawing/2014/main" id="{3FA22232-A5E2-1045-ADEC-1A63E26A07FF}"/>
              </a:ext>
            </a:extLst>
          </p:cNvPr>
          <p:cNvSpPr txBox="1"/>
          <p:nvPr/>
        </p:nvSpPr>
        <p:spPr>
          <a:xfrm>
            <a:off x="7278011" y="1064875"/>
            <a:ext cx="792973" cy="237885"/>
          </a:xfrm>
          <a:prstGeom prst="rect">
            <a:avLst/>
          </a:prstGeom>
        </p:spPr>
        <p:txBody>
          <a:bodyPr vert="horz" wrap="square" lIns="0" tIns="113664" rIns="0" bIns="0" rtlCol="0">
            <a:spAutoFit/>
          </a:bodyPr>
          <a:lstStyle/>
          <a:p>
            <a:pPr marL="12700">
              <a:lnSpc>
                <a:spcPct val="100000"/>
              </a:lnSpc>
              <a:spcBef>
                <a:spcPts val="894"/>
              </a:spcBef>
            </a:pPr>
            <a:r>
              <a:rPr sz="800" b="1" dirty="0">
                <a:solidFill>
                  <a:schemeClr val="tx1">
                    <a:lumMod val="85000"/>
                    <a:lumOff val="15000"/>
                  </a:schemeClr>
                </a:solidFill>
                <a:latin typeface="Montserrat "/>
                <a:cs typeface="Calibri"/>
              </a:rPr>
              <a:t>LOREM IPSUM</a:t>
            </a:r>
            <a:endParaRPr sz="800" b="1" dirty="0">
              <a:solidFill>
                <a:schemeClr val="tx1">
                  <a:lumMod val="85000"/>
                  <a:lumOff val="15000"/>
                </a:schemeClr>
              </a:solidFill>
              <a:latin typeface="Montserrat "/>
              <a:cs typeface="Verdana"/>
            </a:endParaRPr>
          </a:p>
        </p:txBody>
      </p:sp>
      <p:sp>
        <p:nvSpPr>
          <p:cNvPr id="14" name="object 6">
            <a:extLst>
              <a:ext uri="{FF2B5EF4-FFF2-40B4-BE49-F238E27FC236}">
                <a16:creationId xmlns:a16="http://schemas.microsoft.com/office/drawing/2014/main" id="{65F416B2-6B29-F642-A876-F44E2016E265}"/>
              </a:ext>
            </a:extLst>
          </p:cNvPr>
          <p:cNvSpPr txBox="1"/>
          <p:nvPr/>
        </p:nvSpPr>
        <p:spPr>
          <a:xfrm>
            <a:off x="9210708" y="1342637"/>
            <a:ext cx="792973" cy="237885"/>
          </a:xfrm>
          <a:prstGeom prst="rect">
            <a:avLst/>
          </a:prstGeom>
        </p:spPr>
        <p:txBody>
          <a:bodyPr vert="horz" wrap="square" lIns="0" tIns="113664" rIns="0" bIns="0" rtlCol="0">
            <a:spAutoFit/>
          </a:bodyPr>
          <a:lstStyle/>
          <a:p>
            <a:pPr marL="12700">
              <a:lnSpc>
                <a:spcPct val="100000"/>
              </a:lnSpc>
              <a:spcBef>
                <a:spcPts val="894"/>
              </a:spcBef>
            </a:pPr>
            <a:r>
              <a:rPr sz="800" b="1" dirty="0">
                <a:solidFill>
                  <a:schemeClr val="tx1">
                    <a:lumMod val="85000"/>
                    <a:lumOff val="15000"/>
                  </a:schemeClr>
                </a:solidFill>
                <a:latin typeface="Montserrat "/>
                <a:cs typeface="Calibri"/>
              </a:rPr>
              <a:t>LOREM IPSUM</a:t>
            </a:r>
            <a:endParaRPr sz="800" b="1" dirty="0">
              <a:solidFill>
                <a:schemeClr val="tx1">
                  <a:lumMod val="85000"/>
                  <a:lumOff val="15000"/>
                </a:schemeClr>
              </a:solidFill>
              <a:latin typeface="Montserrat "/>
              <a:cs typeface="Verdana"/>
            </a:endParaRPr>
          </a:p>
        </p:txBody>
      </p:sp>
      <p:sp>
        <p:nvSpPr>
          <p:cNvPr id="15" name="object 6">
            <a:extLst>
              <a:ext uri="{FF2B5EF4-FFF2-40B4-BE49-F238E27FC236}">
                <a16:creationId xmlns:a16="http://schemas.microsoft.com/office/drawing/2014/main" id="{6B00C217-41B9-5F4F-B89B-99BD8658CB03}"/>
              </a:ext>
            </a:extLst>
          </p:cNvPr>
          <p:cNvSpPr txBox="1"/>
          <p:nvPr/>
        </p:nvSpPr>
        <p:spPr>
          <a:xfrm>
            <a:off x="10786555" y="1969565"/>
            <a:ext cx="792973" cy="237885"/>
          </a:xfrm>
          <a:prstGeom prst="rect">
            <a:avLst/>
          </a:prstGeom>
        </p:spPr>
        <p:txBody>
          <a:bodyPr vert="horz" wrap="square" lIns="0" tIns="113664" rIns="0" bIns="0" rtlCol="0">
            <a:spAutoFit/>
          </a:bodyPr>
          <a:lstStyle/>
          <a:p>
            <a:pPr marL="12700">
              <a:lnSpc>
                <a:spcPct val="100000"/>
              </a:lnSpc>
              <a:spcBef>
                <a:spcPts val="894"/>
              </a:spcBef>
            </a:pPr>
            <a:r>
              <a:rPr sz="800" b="1" dirty="0">
                <a:solidFill>
                  <a:schemeClr val="tx1">
                    <a:lumMod val="85000"/>
                    <a:lumOff val="15000"/>
                  </a:schemeClr>
                </a:solidFill>
                <a:latin typeface="Montserrat "/>
                <a:cs typeface="Calibri"/>
              </a:rPr>
              <a:t>LOREM IPSUM</a:t>
            </a:r>
            <a:endParaRPr sz="800" b="1" dirty="0">
              <a:solidFill>
                <a:schemeClr val="tx1">
                  <a:lumMod val="85000"/>
                  <a:lumOff val="15000"/>
                </a:schemeClr>
              </a:solidFill>
              <a:latin typeface="Montserrat "/>
              <a:cs typeface="Verdana"/>
            </a:endParaRPr>
          </a:p>
        </p:txBody>
      </p:sp>
      <p:sp>
        <p:nvSpPr>
          <p:cNvPr id="16" name="object 6">
            <a:extLst>
              <a:ext uri="{FF2B5EF4-FFF2-40B4-BE49-F238E27FC236}">
                <a16:creationId xmlns:a16="http://schemas.microsoft.com/office/drawing/2014/main" id="{58539B3F-F99C-134D-BBD7-1B5FFFEC4164}"/>
              </a:ext>
            </a:extLst>
          </p:cNvPr>
          <p:cNvSpPr txBox="1"/>
          <p:nvPr/>
        </p:nvSpPr>
        <p:spPr>
          <a:xfrm>
            <a:off x="8085653" y="3645586"/>
            <a:ext cx="792973" cy="237885"/>
          </a:xfrm>
          <a:prstGeom prst="rect">
            <a:avLst/>
          </a:prstGeom>
        </p:spPr>
        <p:txBody>
          <a:bodyPr vert="horz" wrap="square" lIns="0" tIns="113664" rIns="0" bIns="0" rtlCol="0">
            <a:spAutoFit/>
          </a:bodyPr>
          <a:lstStyle/>
          <a:p>
            <a:pPr marL="12700">
              <a:lnSpc>
                <a:spcPct val="100000"/>
              </a:lnSpc>
              <a:spcBef>
                <a:spcPts val="894"/>
              </a:spcBef>
            </a:pPr>
            <a:r>
              <a:rPr sz="800" b="1" dirty="0">
                <a:solidFill>
                  <a:schemeClr val="tx1">
                    <a:lumMod val="85000"/>
                    <a:lumOff val="15000"/>
                  </a:schemeClr>
                </a:solidFill>
                <a:latin typeface="Montserrat "/>
                <a:cs typeface="Calibri"/>
              </a:rPr>
              <a:t>LOREM IPSUM</a:t>
            </a:r>
            <a:endParaRPr sz="800" b="1" dirty="0">
              <a:solidFill>
                <a:schemeClr val="tx1">
                  <a:lumMod val="85000"/>
                  <a:lumOff val="15000"/>
                </a:schemeClr>
              </a:solidFill>
              <a:latin typeface="Montserrat "/>
              <a:cs typeface="Verdana"/>
            </a:endParaRPr>
          </a:p>
        </p:txBody>
      </p:sp>
      <p:sp>
        <p:nvSpPr>
          <p:cNvPr id="17" name="object 6">
            <a:extLst>
              <a:ext uri="{FF2B5EF4-FFF2-40B4-BE49-F238E27FC236}">
                <a16:creationId xmlns:a16="http://schemas.microsoft.com/office/drawing/2014/main" id="{B719ECB8-60CD-0745-B30F-C047CAA99F9A}"/>
              </a:ext>
            </a:extLst>
          </p:cNvPr>
          <p:cNvSpPr txBox="1"/>
          <p:nvPr/>
        </p:nvSpPr>
        <p:spPr>
          <a:xfrm>
            <a:off x="6824893" y="1866103"/>
            <a:ext cx="792973" cy="237885"/>
          </a:xfrm>
          <a:prstGeom prst="rect">
            <a:avLst/>
          </a:prstGeom>
        </p:spPr>
        <p:txBody>
          <a:bodyPr vert="horz" wrap="square" lIns="0" tIns="113664" rIns="0" bIns="0" rtlCol="0">
            <a:spAutoFit/>
          </a:bodyPr>
          <a:lstStyle/>
          <a:p>
            <a:pPr marL="12700">
              <a:lnSpc>
                <a:spcPct val="100000"/>
              </a:lnSpc>
              <a:spcBef>
                <a:spcPts val="894"/>
              </a:spcBef>
            </a:pPr>
            <a:r>
              <a:rPr sz="800" b="1" dirty="0">
                <a:solidFill>
                  <a:schemeClr val="tx1">
                    <a:lumMod val="85000"/>
                    <a:lumOff val="15000"/>
                  </a:schemeClr>
                </a:solidFill>
                <a:latin typeface="Montserrat "/>
                <a:cs typeface="Calibri"/>
              </a:rPr>
              <a:t>LOREM IPSUM</a:t>
            </a:r>
            <a:endParaRPr sz="800" b="1" dirty="0">
              <a:solidFill>
                <a:schemeClr val="tx1">
                  <a:lumMod val="85000"/>
                  <a:lumOff val="15000"/>
                </a:schemeClr>
              </a:solidFill>
              <a:latin typeface="Montserrat "/>
              <a:cs typeface="Verdana"/>
            </a:endParaRPr>
          </a:p>
        </p:txBody>
      </p:sp>
      <p:sp>
        <p:nvSpPr>
          <p:cNvPr id="19" name="Footer Placeholder 4">
            <a:extLst>
              <a:ext uri="{FF2B5EF4-FFF2-40B4-BE49-F238E27FC236}">
                <a16:creationId xmlns:a16="http://schemas.microsoft.com/office/drawing/2014/main" id="{4DC8571A-B236-C64D-BEF7-C505D67A5980}"/>
              </a:ext>
            </a:extLst>
          </p:cNvPr>
          <p:cNvSpPr txBox="1">
            <a:spLocks/>
          </p:cNvSpPr>
          <p:nvPr/>
        </p:nvSpPr>
        <p:spPr>
          <a:xfrm>
            <a:off x="331837" y="6473225"/>
            <a:ext cx="3602599" cy="201455"/>
          </a:xfrm>
          <a:prstGeom prst="rect">
            <a:avLst/>
          </a:prstGeom>
        </p:spPr>
        <p:txBody>
          <a:bodyPr/>
          <a:lstStyle>
            <a:defPPr>
              <a:defRPr lang="en-US"/>
            </a:defPPr>
            <a:lvl1pPr marL="0" algn="l" defTabSz="914400" rtl="0" eaLnBrk="1" latinLnBrk="0" hangingPunct="1">
              <a:defRPr sz="700" kern="1200" spc="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IN" dirty="0">
                <a:latin typeface="Montserrat "/>
              </a:rPr>
              <a:t>Copyright © 2019 | </a:t>
            </a:r>
            <a:r>
              <a:rPr lang="en-IN" dirty="0">
                <a:solidFill>
                  <a:srgbClr val="2A97D4"/>
                </a:solidFill>
                <a:latin typeface="Montserrat "/>
                <a:cs typeface="Calibri"/>
              </a:rPr>
              <a:t>AGILE NETWORKS SYSTEMS </a:t>
            </a:r>
            <a:r>
              <a:rPr lang="en-IN" dirty="0">
                <a:latin typeface="Montserrat "/>
              </a:rPr>
              <a:t>| All Rights Reserved</a:t>
            </a:r>
          </a:p>
        </p:txBody>
      </p:sp>
      <p:sp>
        <p:nvSpPr>
          <p:cNvPr id="20" name="object 23">
            <a:extLst>
              <a:ext uri="{FF2B5EF4-FFF2-40B4-BE49-F238E27FC236}">
                <a16:creationId xmlns:a16="http://schemas.microsoft.com/office/drawing/2014/main" id="{D9EED4C9-64EC-404D-ADAB-688793D565AD}"/>
              </a:ext>
            </a:extLst>
          </p:cNvPr>
          <p:cNvSpPr/>
          <p:nvPr/>
        </p:nvSpPr>
        <p:spPr>
          <a:xfrm flipV="1">
            <a:off x="3607266" y="6515711"/>
            <a:ext cx="7499331" cy="61561"/>
          </a:xfrm>
          <a:custGeom>
            <a:avLst/>
            <a:gdLst/>
            <a:ahLst/>
            <a:cxnLst/>
            <a:rect l="l" t="t" r="r" b="b"/>
            <a:pathLst>
              <a:path w="7635875">
                <a:moveTo>
                  <a:pt x="0" y="0"/>
                </a:moveTo>
                <a:lnTo>
                  <a:pt x="7635748" y="0"/>
                </a:lnTo>
              </a:path>
            </a:pathLst>
          </a:custGeom>
          <a:ln w="63500" cap="rnd">
            <a:solidFill>
              <a:srgbClr val="EFEFF0"/>
            </a:solidFill>
          </a:ln>
        </p:spPr>
        <p:txBody>
          <a:bodyPr wrap="square" lIns="0" tIns="0" rIns="0" bIns="0" rtlCol="0"/>
          <a:lstStyle/>
          <a:p>
            <a:endParaRPr/>
          </a:p>
        </p:txBody>
      </p:sp>
      <p:sp>
        <p:nvSpPr>
          <p:cNvPr id="21" name="object 6">
            <a:extLst>
              <a:ext uri="{FF2B5EF4-FFF2-40B4-BE49-F238E27FC236}">
                <a16:creationId xmlns:a16="http://schemas.microsoft.com/office/drawing/2014/main" id="{26614365-D66B-6B45-AFB5-0AFB7790275D}"/>
              </a:ext>
            </a:extLst>
          </p:cNvPr>
          <p:cNvSpPr txBox="1"/>
          <p:nvPr/>
        </p:nvSpPr>
        <p:spPr>
          <a:xfrm>
            <a:off x="1096289" y="3686512"/>
            <a:ext cx="4529237" cy="723210"/>
          </a:xfrm>
          <a:prstGeom prst="rect">
            <a:avLst/>
          </a:prstGeom>
        </p:spPr>
        <p:txBody>
          <a:bodyPr vert="horz" wrap="square" lIns="0" tIns="113664" rIns="0" bIns="0" rtlCol="0">
            <a:spAutoFit/>
          </a:bodyPr>
          <a:lstStyle/>
          <a:p>
            <a:pPr marL="12700">
              <a:lnSpc>
                <a:spcPct val="100000"/>
              </a:lnSpc>
              <a:spcBef>
                <a:spcPts val="894"/>
              </a:spcBef>
            </a:pPr>
            <a:r>
              <a:rPr sz="1400" dirty="0">
                <a:solidFill>
                  <a:srgbClr val="FF7949"/>
                </a:solidFill>
                <a:latin typeface="Montserrat Medium" panose="00000600000000000000" pitchFamily="2" charset="0"/>
                <a:cs typeface="Calibri"/>
              </a:rPr>
              <a:t>LOREM IPSUM TEXT</a:t>
            </a:r>
            <a:endParaRPr sz="1400" dirty="0">
              <a:latin typeface="Montserrat Medium" panose="00000600000000000000" pitchFamily="2" charset="0"/>
              <a:cs typeface="Calibri"/>
            </a:endParaRPr>
          </a:p>
          <a:p>
            <a:pPr marL="12700" marR="5080">
              <a:lnSpc>
                <a:spcPct val="116700"/>
              </a:lnSpc>
              <a:spcBef>
                <a:spcPts val="370"/>
              </a:spcBef>
            </a:pPr>
            <a:r>
              <a:rPr sz="1000" dirty="0">
                <a:solidFill>
                  <a:srgbClr val="77787B"/>
                </a:solidFill>
                <a:latin typeface="Montserrat "/>
                <a:cs typeface="Verdana"/>
              </a:rPr>
              <a:t>Lorem Ipsum is simply dummy text of the printing and printer took a  galley of type and also the leap into electronic essentially unchanged.</a:t>
            </a:r>
            <a:endParaRPr sz="1000" dirty="0">
              <a:latin typeface="Montserrat "/>
              <a:cs typeface="Verdana"/>
            </a:endParaRPr>
          </a:p>
        </p:txBody>
      </p:sp>
    </p:spTree>
    <p:extLst>
      <p:ext uri="{BB962C8B-B14F-4D97-AF65-F5344CB8AC3E}">
        <p14:creationId xmlns:p14="http://schemas.microsoft.com/office/powerpoint/2010/main" val="230330170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4878EBA-3FED-3E40-89CB-C198D14AC626}"/>
              </a:ext>
            </a:extLst>
          </p:cNvPr>
          <p:cNvSpPr>
            <a:spLocks noGrp="1"/>
          </p:cNvSpPr>
          <p:nvPr>
            <p:ph type="title"/>
          </p:nvPr>
        </p:nvSpPr>
        <p:spPr/>
        <p:txBody>
          <a:bodyPr>
            <a:normAutofit fontScale="90000"/>
          </a:bodyPr>
          <a:lstStyle/>
          <a:p>
            <a:r>
              <a:rPr lang="en-IN" sz="3200" dirty="0">
                <a:solidFill>
                  <a:srgbClr val="808285"/>
                </a:solidFill>
                <a:latin typeface="Montserrat "/>
                <a:cs typeface="Calibri"/>
              </a:rPr>
              <a:t>COMPANY </a:t>
            </a:r>
            <a:r>
              <a:rPr lang="en-IN" sz="3200" dirty="0">
                <a:solidFill>
                  <a:srgbClr val="0D73B3"/>
                </a:solidFill>
                <a:latin typeface="Montserrat "/>
              </a:rPr>
              <a:t>PROCESS</a:t>
            </a:r>
            <a:endParaRPr lang="en-US" dirty="0"/>
          </a:p>
        </p:txBody>
      </p:sp>
      <p:sp>
        <p:nvSpPr>
          <p:cNvPr id="3" name="Slide Number Placeholder 2">
            <a:extLst>
              <a:ext uri="{FF2B5EF4-FFF2-40B4-BE49-F238E27FC236}">
                <a16:creationId xmlns:a16="http://schemas.microsoft.com/office/drawing/2014/main" id="{5E5C7E86-69E3-5142-B5CE-6E7BECE499AB}"/>
              </a:ext>
            </a:extLst>
          </p:cNvPr>
          <p:cNvSpPr>
            <a:spLocks noGrp="1"/>
          </p:cNvSpPr>
          <p:nvPr>
            <p:ph type="sldNum" sz="quarter" idx="12"/>
          </p:nvPr>
        </p:nvSpPr>
        <p:spPr/>
        <p:txBody>
          <a:bodyPr/>
          <a:lstStyle/>
          <a:p>
            <a:fld id="{303A093A-7E6B-5C40-AA0D-E47B16434F1F}" type="slidenum">
              <a:rPr lang="en-US" smtClean="0"/>
              <a:pPr/>
              <a:t>15</a:t>
            </a:fld>
            <a:endParaRPr lang="en-US" dirty="0"/>
          </a:p>
        </p:txBody>
      </p:sp>
      <p:sp>
        <p:nvSpPr>
          <p:cNvPr id="6" name="object 26">
            <a:extLst>
              <a:ext uri="{FF2B5EF4-FFF2-40B4-BE49-F238E27FC236}">
                <a16:creationId xmlns:a16="http://schemas.microsoft.com/office/drawing/2014/main" id="{87FDF7D2-A3DB-AC4F-BC0F-9DD41E0B06D1}"/>
              </a:ext>
            </a:extLst>
          </p:cNvPr>
          <p:cNvSpPr txBox="1"/>
          <p:nvPr/>
        </p:nvSpPr>
        <p:spPr>
          <a:xfrm>
            <a:off x="2335910" y="5066689"/>
            <a:ext cx="1250950" cy="887094"/>
          </a:xfrm>
          <a:prstGeom prst="rect">
            <a:avLst/>
          </a:prstGeom>
        </p:spPr>
        <p:txBody>
          <a:bodyPr vert="horz" wrap="square" lIns="0" tIns="105410" rIns="0" bIns="0" rtlCol="0">
            <a:spAutoFit/>
          </a:bodyPr>
          <a:lstStyle/>
          <a:p>
            <a:pPr marL="55244" algn="ctr">
              <a:lnSpc>
                <a:spcPct val="100000"/>
              </a:lnSpc>
              <a:spcBef>
                <a:spcPts val="830"/>
              </a:spcBef>
            </a:pPr>
            <a:r>
              <a:rPr sz="1200" b="1" dirty="0">
                <a:solidFill>
                  <a:srgbClr val="003AA9"/>
                </a:solidFill>
                <a:latin typeface="Montserrat "/>
                <a:cs typeface="Calibri"/>
              </a:rPr>
              <a:t>LOREM IPSUM</a:t>
            </a:r>
            <a:endParaRPr sz="1200" dirty="0">
              <a:latin typeface="Montserrat "/>
              <a:cs typeface="Calibri"/>
            </a:endParaRPr>
          </a:p>
          <a:p>
            <a:pPr marL="12700" marR="5080" algn="ctr">
              <a:lnSpc>
                <a:spcPct val="116700"/>
              </a:lnSpc>
              <a:spcBef>
                <a:spcPts val="409"/>
              </a:spcBef>
            </a:pPr>
            <a:r>
              <a:rPr sz="1000" dirty="0">
                <a:solidFill>
                  <a:srgbClr val="77787B"/>
                </a:solidFill>
                <a:latin typeface="Montserrat "/>
                <a:cs typeface="Verdana"/>
              </a:rPr>
              <a:t>Lorem Ipsum is  simply dummy text  of and printer</a:t>
            </a:r>
            <a:endParaRPr sz="1000" dirty="0">
              <a:latin typeface="Montserrat "/>
              <a:cs typeface="Verdana"/>
            </a:endParaRPr>
          </a:p>
        </p:txBody>
      </p:sp>
      <p:sp>
        <p:nvSpPr>
          <p:cNvPr id="7" name="object 27">
            <a:extLst>
              <a:ext uri="{FF2B5EF4-FFF2-40B4-BE49-F238E27FC236}">
                <a16:creationId xmlns:a16="http://schemas.microsoft.com/office/drawing/2014/main" id="{F0051AAB-1FC1-3342-B3AB-2DC860C250B1}"/>
              </a:ext>
            </a:extLst>
          </p:cNvPr>
          <p:cNvSpPr txBox="1"/>
          <p:nvPr/>
        </p:nvSpPr>
        <p:spPr>
          <a:xfrm>
            <a:off x="3900304" y="5066689"/>
            <a:ext cx="1250950" cy="887094"/>
          </a:xfrm>
          <a:prstGeom prst="rect">
            <a:avLst/>
          </a:prstGeom>
        </p:spPr>
        <p:txBody>
          <a:bodyPr vert="horz" wrap="square" lIns="0" tIns="105410" rIns="0" bIns="0" rtlCol="0">
            <a:spAutoFit/>
          </a:bodyPr>
          <a:lstStyle/>
          <a:p>
            <a:pPr marL="55244" algn="ctr">
              <a:lnSpc>
                <a:spcPct val="100000"/>
              </a:lnSpc>
              <a:spcBef>
                <a:spcPts val="830"/>
              </a:spcBef>
            </a:pPr>
            <a:r>
              <a:rPr sz="1200" b="1" dirty="0">
                <a:solidFill>
                  <a:srgbClr val="006CAF"/>
                </a:solidFill>
                <a:latin typeface="Montserrat "/>
                <a:cs typeface="Calibri"/>
              </a:rPr>
              <a:t>LOREM IPSUM</a:t>
            </a:r>
            <a:endParaRPr sz="1200" dirty="0">
              <a:latin typeface="Montserrat "/>
              <a:cs typeface="Calibri"/>
            </a:endParaRPr>
          </a:p>
          <a:p>
            <a:pPr marL="12700" marR="5080" algn="ctr">
              <a:lnSpc>
                <a:spcPct val="116700"/>
              </a:lnSpc>
              <a:spcBef>
                <a:spcPts val="409"/>
              </a:spcBef>
            </a:pPr>
            <a:r>
              <a:rPr sz="1000" dirty="0">
                <a:solidFill>
                  <a:srgbClr val="77787B"/>
                </a:solidFill>
                <a:latin typeface="Montserrat "/>
                <a:cs typeface="Verdana"/>
              </a:rPr>
              <a:t>Lorem Ipsum is  simply dummy text  of and printer</a:t>
            </a:r>
            <a:endParaRPr sz="1000" dirty="0">
              <a:latin typeface="Montserrat "/>
              <a:cs typeface="Verdana"/>
            </a:endParaRPr>
          </a:p>
        </p:txBody>
      </p:sp>
      <p:sp>
        <p:nvSpPr>
          <p:cNvPr id="8" name="object 28">
            <a:extLst>
              <a:ext uri="{FF2B5EF4-FFF2-40B4-BE49-F238E27FC236}">
                <a16:creationId xmlns:a16="http://schemas.microsoft.com/office/drawing/2014/main" id="{DB9D7BD3-9807-3B42-8461-7E1E2810CD51}"/>
              </a:ext>
            </a:extLst>
          </p:cNvPr>
          <p:cNvSpPr txBox="1"/>
          <p:nvPr/>
        </p:nvSpPr>
        <p:spPr>
          <a:xfrm>
            <a:off x="5464698" y="5066689"/>
            <a:ext cx="1250950" cy="887094"/>
          </a:xfrm>
          <a:prstGeom prst="rect">
            <a:avLst/>
          </a:prstGeom>
        </p:spPr>
        <p:txBody>
          <a:bodyPr vert="horz" wrap="square" lIns="0" tIns="105410" rIns="0" bIns="0" rtlCol="0">
            <a:spAutoFit/>
          </a:bodyPr>
          <a:lstStyle/>
          <a:p>
            <a:pPr marL="55244" algn="ctr">
              <a:lnSpc>
                <a:spcPct val="100000"/>
              </a:lnSpc>
              <a:spcBef>
                <a:spcPts val="830"/>
              </a:spcBef>
            </a:pPr>
            <a:r>
              <a:rPr sz="1200" b="1" dirty="0">
                <a:solidFill>
                  <a:srgbClr val="FF7949"/>
                </a:solidFill>
                <a:latin typeface="Montserrat "/>
                <a:cs typeface="Calibri"/>
              </a:rPr>
              <a:t>LOREM IPSUM</a:t>
            </a:r>
            <a:endParaRPr sz="1200" dirty="0">
              <a:latin typeface="Montserrat "/>
              <a:cs typeface="Calibri"/>
            </a:endParaRPr>
          </a:p>
          <a:p>
            <a:pPr marL="12065" marR="5080" algn="ctr">
              <a:lnSpc>
                <a:spcPct val="116700"/>
              </a:lnSpc>
              <a:spcBef>
                <a:spcPts val="409"/>
              </a:spcBef>
            </a:pPr>
            <a:r>
              <a:rPr sz="1000" dirty="0">
                <a:solidFill>
                  <a:srgbClr val="77787B"/>
                </a:solidFill>
                <a:latin typeface="Montserrat "/>
                <a:cs typeface="Verdana"/>
              </a:rPr>
              <a:t>Lorem Ipsum is  simply dummy text  of and printer</a:t>
            </a:r>
            <a:endParaRPr sz="1000" dirty="0">
              <a:latin typeface="Montserrat "/>
              <a:cs typeface="Verdana"/>
            </a:endParaRPr>
          </a:p>
        </p:txBody>
      </p:sp>
      <p:sp>
        <p:nvSpPr>
          <p:cNvPr id="9" name="object 29">
            <a:extLst>
              <a:ext uri="{FF2B5EF4-FFF2-40B4-BE49-F238E27FC236}">
                <a16:creationId xmlns:a16="http://schemas.microsoft.com/office/drawing/2014/main" id="{C2688FE9-8B57-214A-8A2C-53475BFFDCC5}"/>
              </a:ext>
            </a:extLst>
          </p:cNvPr>
          <p:cNvSpPr txBox="1"/>
          <p:nvPr/>
        </p:nvSpPr>
        <p:spPr>
          <a:xfrm>
            <a:off x="7034919" y="5066689"/>
            <a:ext cx="1250950" cy="887094"/>
          </a:xfrm>
          <a:prstGeom prst="rect">
            <a:avLst/>
          </a:prstGeom>
        </p:spPr>
        <p:txBody>
          <a:bodyPr vert="horz" wrap="square" lIns="0" tIns="105410" rIns="0" bIns="0" rtlCol="0">
            <a:spAutoFit/>
          </a:bodyPr>
          <a:lstStyle/>
          <a:p>
            <a:pPr marL="55244" algn="ctr">
              <a:lnSpc>
                <a:spcPct val="100000"/>
              </a:lnSpc>
              <a:spcBef>
                <a:spcPts val="830"/>
              </a:spcBef>
            </a:pPr>
            <a:r>
              <a:rPr sz="1200" b="1" dirty="0">
                <a:solidFill>
                  <a:srgbClr val="5CCCFF"/>
                </a:solidFill>
                <a:latin typeface="Montserrat "/>
                <a:cs typeface="Calibri"/>
              </a:rPr>
              <a:t>LOREM IPSUM</a:t>
            </a:r>
            <a:endParaRPr sz="1200" dirty="0">
              <a:latin typeface="Montserrat "/>
              <a:cs typeface="Calibri"/>
            </a:endParaRPr>
          </a:p>
          <a:p>
            <a:pPr marL="12700" marR="5080" algn="ctr">
              <a:lnSpc>
                <a:spcPct val="116700"/>
              </a:lnSpc>
              <a:spcBef>
                <a:spcPts val="409"/>
              </a:spcBef>
            </a:pPr>
            <a:r>
              <a:rPr sz="1000" dirty="0">
                <a:solidFill>
                  <a:srgbClr val="77787B"/>
                </a:solidFill>
                <a:latin typeface="Montserrat "/>
                <a:cs typeface="Verdana"/>
              </a:rPr>
              <a:t>Lorem Ipsum is  simply dummy text  of and printer</a:t>
            </a:r>
            <a:endParaRPr sz="1000" dirty="0">
              <a:latin typeface="Montserrat "/>
              <a:cs typeface="Verdana"/>
            </a:endParaRPr>
          </a:p>
        </p:txBody>
      </p:sp>
      <p:sp>
        <p:nvSpPr>
          <p:cNvPr id="10" name="object 30">
            <a:extLst>
              <a:ext uri="{FF2B5EF4-FFF2-40B4-BE49-F238E27FC236}">
                <a16:creationId xmlns:a16="http://schemas.microsoft.com/office/drawing/2014/main" id="{88929C1B-B5C2-F34F-8612-120817155D03}"/>
              </a:ext>
            </a:extLst>
          </p:cNvPr>
          <p:cNvSpPr txBox="1"/>
          <p:nvPr/>
        </p:nvSpPr>
        <p:spPr>
          <a:xfrm>
            <a:off x="8605140" y="5066689"/>
            <a:ext cx="1250950" cy="887094"/>
          </a:xfrm>
          <a:prstGeom prst="rect">
            <a:avLst/>
          </a:prstGeom>
        </p:spPr>
        <p:txBody>
          <a:bodyPr vert="horz" wrap="square" lIns="0" tIns="105410" rIns="0" bIns="0" rtlCol="0">
            <a:spAutoFit/>
          </a:bodyPr>
          <a:lstStyle/>
          <a:p>
            <a:pPr marL="55244" algn="ctr">
              <a:lnSpc>
                <a:spcPct val="100000"/>
              </a:lnSpc>
              <a:spcBef>
                <a:spcPts val="830"/>
              </a:spcBef>
            </a:pPr>
            <a:r>
              <a:rPr sz="1200" b="1" dirty="0">
                <a:solidFill>
                  <a:srgbClr val="009CDF"/>
                </a:solidFill>
                <a:latin typeface="Montserrat "/>
                <a:cs typeface="Calibri"/>
              </a:rPr>
              <a:t>LOREM IPSUM</a:t>
            </a:r>
            <a:endParaRPr sz="1200" dirty="0">
              <a:latin typeface="Montserrat "/>
              <a:cs typeface="Calibri"/>
            </a:endParaRPr>
          </a:p>
          <a:p>
            <a:pPr marL="12700" marR="5080" algn="ctr">
              <a:lnSpc>
                <a:spcPct val="116700"/>
              </a:lnSpc>
              <a:spcBef>
                <a:spcPts val="409"/>
              </a:spcBef>
            </a:pPr>
            <a:r>
              <a:rPr sz="1000" dirty="0">
                <a:solidFill>
                  <a:srgbClr val="77787B"/>
                </a:solidFill>
                <a:latin typeface="Montserrat "/>
                <a:cs typeface="Verdana"/>
              </a:rPr>
              <a:t>Lorem Ipsum is  simply dummy text  of and printer</a:t>
            </a:r>
            <a:endParaRPr sz="1000" dirty="0">
              <a:latin typeface="Montserrat "/>
              <a:cs typeface="Verdana"/>
            </a:endParaRPr>
          </a:p>
        </p:txBody>
      </p:sp>
      <p:sp>
        <p:nvSpPr>
          <p:cNvPr id="11" name="object 31">
            <a:extLst>
              <a:ext uri="{FF2B5EF4-FFF2-40B4-BE49-F238E27FC236}">
                <a16:creationId xmlns:a16="http://schemas.microsoft.com/office/drawing/2014/main" id="{790D5A1E-8069-6B48-B567-A2586246191C}"/>
              </a:ext>
            </a:extLst>
          </p:cNvPr>
          <p:cNvSpPr txBox="1"/>
          <p:nvPr/>
        </p:nvSpPr>
        <p:spPr>
          <a:xfrm>
            <a:off x="2780842" y="1555135"/>
            <a:ext cx="6627393" cy="359586"/>
          </a:xfrm>
          <a:prstGeom prst="rect">
            <a:avLst/>
          </a:prstGeom>
        </p:spPr>
        <p:txBody>
          <a:bodyPr vert="horz" wrap="square" lIns="0" tIns="12700" rIns="0" bIns="0" rtlCol="0">
            <a:spAutoFit/>
          </a:bodyPr>
          <a:lstStyle/>
          <a:p>
            <a:pPr marL="825500" marR="5080" indent="-813435" algn="ctr">
              <a:lnSpc>
                <a:spcPct val="116700"/>
              </a:lnSpc>
              <a:spcBef>
                <a:spcPts val="100"/>
              </a:spcBef>
            </a:pPr>
            <a:r>
              <a:rPr sz="1000" dirty="0">
                <a:solidFill>
                  <a:srgbClr val="77787B"/>
                </a:solidFill>
                <a:latin typeface="Montserrat "/>
                <a:cs typeface="Verdana"/>
              </a:rPr>
              <a:t>Lorem Ipsum is simply dummy text of the printing and typesetting industry. 1500s, when an unknown  printer took a galley type scrambled it to make a five essentially unchanged.</a:t>
            </a:r>
            <a:endParaRPr sz="1000" dirty="0">
              <a:latin typeface="Montserrat "/>
              <a:cs typeface="Verdana"/>
            </a:endParaRPr>
          </a:p>
        </p:txBody>
      </p:sp>
      <p:grpSp>
        <p:nvGrpSpPr>
          <p:cNvPr id="12" name="Group 11">
            <a:extLst>
              <a:ext uri="{FF2B5EF4-FFF2-40B4-BE49-F238E27FC236}">
                <a16:creationId xmlns:a16="http://schemas.microsoft.com/office/drawing/2014/main" id="{4BC8AE6B-F4E0-2F49-8A75-86FA3B3528F7}"/>
              </a:ext>
            </a:extLst>
          </p:cNvPr>
          <p:cNvGrpSpPr/>
          <p:nvPr/>
        </p:nvGrpSpPr>
        <p:grpSpPr>
          <a:xfrm>
            <a:off x="2265040" y="2398301"/>
            <a:ext cx="7661921" cy="1548164"/>
            <a:chOff x="2335910" y="2852737"/>
            <a:chExt cx="5703892" cy="1152525"/>
          </a:xfrm>
        </p:grpSpPr>
        <p:pic>
          <p:nvPicPr>
            <p:cNvPr id="13" name="Graphic 12">
              <a:extLst>
                <a:ext uri="{FF2B5EF4-FFF2-40B4-BE49-F238E27FC236}">
                  <a16:creationId xmlns:a16="http://schemas.microsoft.com/office/drawing/2014/main" id="{00C880EB-8B62-2A45-8779-BF6A4BA02F78}"/>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2335910" y="2852737"/>
              <a:ext cx="1314450" cy="1152525"/>
            </a:xfrm>
            <a:prstGeom prst="rect">
              <a:avLst/>
            </a:prstGeom>
          </p:spPr>
        </p:pic>
        <p:pic>
          <p:nvPicPr>
            <p:cNvPr id="14" name="Graphic 13">
              <a:extLst>
                <a:ext uri="{FF2B5EF4-FFF2-40B4-BE49-F238E27FC236}">
                  <a16:creationId xmlns:a16="http://schemas.microsoft.com/office/drawing/2014/main" id="{963857C2-0F2B-E14F-A4A1-8A95ED333E97}"/>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429215" y="2852737"/>
              <a:ext cx="1314450" cy="1152525"/>
            </a:xfrm>
            <a:prstGeom prst="rect">
              <a:avLst/>
            </a:prstGeom>
          </p:spPr>
        </p:pic>
        <p:pic>
          <p:nvPicPr>
            <p:cNvPr id="15" name="Graphic 14">
              <a:extLst>
                <a:ext uri="{FF2B5EF4-FFF2-40B4-BE49-F238E27FC236}">
                  <a16:creationId xmlns:a16="http://schemas.microsoft.com/office/drawing/2014/main" id="{B857522D-1BDD-494C-ADA9-CEB42D87D08C}"/>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4537202" y="2852737"/>
              <a:ext cx="1314450" cy="1152525"/>
            </a:xfrm>
            <a:prstGeom prst="rect">
              <a:avLst/>
            </a:prstGeom>
          </p:spPr>
        </p:pic>
        <p:pic>
          <p:nvPicPr>
            <p:cNvPr id="16" name="Graphic 15">
              <a:extLst>
                <a:ext uri="{FF2B5EF4-FFF2-40B4-BE49-F238E27FC236}">
                  <a16:creationId xmlns:a16="http://schemas.microsoft.com/office/drawing/2014/main" id="{651D7148-800F-B541-AD53-BB0C8CF833BD}"/>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5631018" y="2852737"/>
              <a:ext cx="1314450" cy="1152525"/>
            </a:xfrm>
            <a:prstGeom prst="rect">
              <a:avLst/>
            </a:prstGeom>
          </p:spPr>
        </p:pic>
        <p:pic>
          <p:nvPicPr>
            <p:cNvPr id="17" name="Graphic 16">
              <a:extLst>
                <a:ext uri="{FF2B5EF4-FFF2-40B4-BE49-F238E27FC236}">
                  <a16:creationId xmlns:a16="http://schemas.microsoft.com/office/drawing/2014/main" id="{0A07D09A-6358-F447-953C-F492A8863F46}"/>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6725352" y="2852737"/>
              <a:ext cx="1314450" cy="1152525"/>
            </a:xfrm>
            <a:prstGeom prst="rect">
              <a:avLst/>
            </a:prstGeom>
          </p:spPr>
        </p:pic>
        <p:pic>
          <p:nvPicPr>
            <p:cNvPr id="18" name="Graphic 17">
              <a:extLst>
                <a:ext uri="{FF2B5EF4-FFF2-40B4-BE49-F238E27FC236}">
                  <a16:creationId xmlns:a16="http://schemas.microsoft.com/office/drawing/2014/main" id="{088596ED-BD89-164D-A0B5-48DE489694AE}"/>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2874072" y="3305175"/>
              <a:ext cx="238125" cy="247650"/>
            </a:xfrm>
            <a:prstGeom prst="rect">
              <a:avLst/>
            </a:prstGeom>
          </p:spPr>
        </p:pic>
        <p:pic>
          <p:nvPicPr>
            <p:cNvPr id="19" name="Graphic 18">
              <a:extLst>
                <a:ext uri="{FF2B5EF4-FFF2-40B4-BE49-F238E27FC236}">
                  <a16:creationId xmlns:a16="http://schemas.microsoft.com/office/drawing/2014/main" id="{17DD60B9-0631-B34E-92C2-7E179E3D6D11}"/>
                </a:ext>
              </a:extLst>
            </p:cNvPr>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3993438" y="3305175"/>
              <a:ext cx="209550" cy="247650"/>
            </a:xfrm>
            <a:prstGeom prst="rect">
              <a:avLst/>
            </a:prstGeom>
          </p:spPr>
        </p:pic>
        <p:pic>
          <p:nvPicPr>
            <p:cNvPr id="20" name="Graphic 19">
              <a:extLst>
                <a:ext uri="{FF2B5EF4-FFF2-40B4-BE49-F238E27FC236}">
                  <a16:creationId xmlns:a16="http://schemas.microsoft.com/office/drawing/2014/main" id="{9265DCB3-73A7-6B4C-B728-F52A2721C2EF}"/>
                </a:ext>
              </a:extLst>
            </p:cNvPr>
            <p:cNvPicPr>
              <a:picLocks noChangeAspect="1"/>
            </p:cNvPicPr>
            <p:nvPr/>
          </p:nvPicPr>
          <p:blipFill>
            <a:blip r:embed="rId16">
              <a:extLst>
                <a:ext uri="{96DAC541-7B7A-43D3-8B79-37D633B846F1}">
                  <asvg:svgBlip xmlns:asvg="http://schemas.microsoft.com/office/drawing/2016/SVG/main" r:embed="rId17"/>
                </a:ext>
              </a:extLst>
            </a:blip>
            <a:stretch>
              <a:fillRect/>
            </a:stretch>
          </p:blipFill>
          <p:spPr>
            <a:xfrm>
              <a:off x="5084889" y="3300412"/>
              <a:ext cx="219075" cy="257175"/>
            </a:xfrm>
            <a:prstGeom prst="rect">
              <a:avLst/>
            </a:prstGeom>
          </p:spPr>
        </p:pic>
        <p:pic>
          <p:nvPicPr>
            <p:cNvPr id="21" name="Graphic 20">
              <a:extLst>
                <a:ext uri="{FF2B5EF4-FFF2-40B4-BE49-F238E27FC236}">
                  <a16:creationId xmlns:a16="http://schemas.microsoft.com/office/drawing/2014/main" id="{522678A9-9485-7043-A1B7-EEC201C6F540}"/>
                </a:ext>
              </a:extLst>
            </p:cNvPr>
            <p:cNvPicPr>
              <a:picLocks noChangeAspect="1"/>
            </p:cNvPicPr>
            <p:nvPr/>
          </p:nvPicPr>
          <p:blipFill>
            <a:blip r:embed="rId18">
              <a:extLst>
                <a:ext uri="{96DAC541-7B7A-43D3-8B79-37D633B846F1}">
                  <asvg:svgBlip xmlns:asvg="http://schemas.microsoft.com/office/drawing/2016/SVG/main" r:embed="rId19"/>
                </a:ext>
              </a:extLst>
            </a:blip>
            <a:stretch>
              <a:fillRect/>
            </a:stretch>
          </p:blipFill>
          <p:spPr>
            <a:xfrm>
              <a:off x="6205537" y="3305175"/>
              <a:ext cx="219075" cy="247650"/>
            </a:xfrm>
            <a:prstGeom prst="rect">
              <a:avLst/>
            </a:prstGeom>
          </p:spPr>
        </p:pic>
        <p:pic>
          <p:nvPicPr>
            <p:cNvPr id="22" name="Graphic 21">
              <a:extLst>
                <a:ext uri="{FF2B5EF4-FFF2-40B4-BE49-F238E27FC236}">
                  <a16:creationId xmlns:a16="http://schemas.microsoft.com/office/drawing/2014/main" id="{A323E418-B340-9045-A052-84FC279BB883}"/>
                </a:ext>
              </a:extLst>
            </p:cNvPr>
            <p:cNvPicPr>
              <a:picLocks noChangeAspect="1"/>
            </p:cNvPicPr>
            <p:nvPr/>
          </p:nvPicPr>
          <p:blipFill>
            <a:blip r:embed="rId20">
              <a:extLst>
                <a:ext uri="{96DAC541-7B7A-43D3-8B79-37D633B846F1}">
                  <asvg:svgBlip xmlns:asvg="http://schemas.microsoft.com/office/drawing/2016/SVG/main" r:embed="rId21"/>
                </a:ext>
              </a:extLst>
            </a:blip>
            <a:stretch>
              <a:fillRect/>
            </a:stretch>
          </p:blipFill>
          <p:spPr>
            <a:xfrm>
              <a:off x="7305737" y="3305175"/>
              <a:ext cx="180975" cy="247650"/>
            </a:xfrm>
            <a:prstGeom prst="rect">
              <a:avLst/>
            </a:prstGeom>
          </p:spPr>
        </p:pic>
      </p:grpSp>
      <p:pic>
        <p:nvPicPr>
          <p:cNvPr id="23" name="Graphic 22">
            <a:extLst>
              <a:ext uri="{FF2B5EF4-FFF2-40B4-BE49-F238E27FC236}">
                <a16:creationId xmlns:a16="http://schemas.microsoft.com/office/drawing/2014/main" id="{CF0D8E1A-4F84-244D-97A8-B290B46223E9}"/>
              </a:ext>
            </a:extLst>
          </p:cNvPr>
          <p:cNvPicPr>
            <a:picLocks noChangeAspect="1"/>
          </p:cNvPicPr>
          <p:nvPr/>
        </p:nvPicPr>
        <p:blipFill>
          <a:blip r:embed="rId22">
            <a:extLst>
              <a:ext uri="{96DAC541-7B7A-43D3-8B79-37D633B846F1}">
                <asvg:svgBlip xmlns:asvg="http://schemas.microsoft.com/office/drawing/2016/SVG/main" r:embed="rId23"/>
              </a:ext>
            </a:extLst>
          </a:blip>
          <a:stretch>
            <a:fillRect/>
          </a:stretch>
        </p:blipFill>
        <p:spPr>
          <a:xfrm>
            <a:off x="2136913" y="4060484"/>
            <a:ext cx="7931427" cy="620976"/>
          </a:xfrm>
          <a:prstGeom prst="rect">
            <a:avLst/>
          </a:prstGeom>
        </p:spPr>
      </p:pic>
      <p:pic>
        <p:nvPicPr>
          <p:cNvPr id="24" name="Graphic 23">
            <a:extLst>
              <a:ext uri="{FF2B5EF4-FFF2-40B4-BE49-F238E27FC236}">
                <a16:creationId xmlns:a16="http://schemas.microsoft.com/office/drawing/2014/main" id="{EA7C85F4-C186-D543-B324-10BE0024C20D}"/>
              </a:ext>
            </a:extLst>
          </p:cNvPr>
          <p:cNvPicPr>
            <a:picLocks noChangeAspect="1"/>
          </p:cNvPicPr>
          <p:nvPr/>
        </p:nvPicPr>
        <p:blipFill>
          <a:blip r:embed="rId24">
            <a:extLst>
              <a:ext uri="{96DAC541-7B7A-43D3-8B79-37D633B846F1}">
                <asvg:svgBlip xmlns:asvg="http://schemas.microsoft.com/office/drawing/2016/SVG/main" r:embed="rId25"/>
              </a:ext>
            </a:extLst>
          </a:blip>
          <a:stretch>
            <a:fillRect/>
          </a:stretch>
        </p:blipFill>
        <p:spPr>
          <a:xfrm>
            <a:off x="2933264" y="4399390"/>
            <a:ext cx="446040" cy="385765"/>
          </a:xfrm>
          <a:prstGeom prst="rect">
            <a:avLst/>
          </a:prstGeom>
        </p:spPr>
      </p:pic>
      <p:pic>
        <p:nvPicPr>
          <p:cNvPr id="25" name="Graphic 24">
            <a:extLst>
              <a:ext uri="{FF2B5EF4-FFF2-40B4-BE49-F238E27FC236}">
                <a16:creationId xmlns:a16="http://schemas.microsoft.com/office/drawing/2014/main" id="{F29A534A-B1AD-5A4A-B873-9EE10436B37C}"/>
              </a:ext>
            </a:extLst>
          </p:cNvPr>
          <p:cNvPicPr>
            <a:picLocks noChangeAspect="1"/>
          </p:cNvPicPr>
          <p:nvPr/>
        </p:nvPicPr>
        <p:blipFill>
          <a:blip r:embed="rId26">
            <a:extLst>
              <a:ext uri="{96DAC541-7B7A-43D3-8B79-37D633B846F1}">
                <asvg:svgBlip xmlns:asvg="http://schemas.microsoft.com/office/drawing/2016/SVG/main" r:embed="rId27"/>
              </a:ext>
            </a:extLst>
          </a:blip>
          <a:stretch>
            <a:fillRect/>
          </a:stretch>
        </p:blipFill>
        <p:spPr>
          <a:xfrm>
            <a:off x="4409285" y="4399390"/>
            <a:ext cx="446040" cy="385765"/>
          </a:xfrm>
          <a:prstGeom prst="rect">
            <a:avLst/>
          </a:prstGeom>
        </p:spPr>
      </p:pic>
      <p:pic>
        <p:nvPicPr>
          <p:cNvPr id="26" name="Graphic 25">
            <a:extLst>
              <a:ext uri="{FF2B5EF4-FFF2-40B4-BE49-F238E27FC236}">
                <a16:creationId xmlns:a16="http://schemas.microsoft.com/office/drawing/2014/main" id="{79AD7B1E-11D0-7549-946C-C085A8D791AD}"/>
              </a:ext>
            </a:extLst>
          </p:cNvPr>
          <p:cNvPicPr>
            <a:picLocks noChangeAspect="1"/>
          </p:cNvPicPr>
          <p:nvPr/>
        </p:nvPicPr>
        <p:blipFill>
          <a:blip r:embed="rId28">
            <a:extLst>
              <a:ext uri="{96DAC541-7B7A-43D3-8B79-37D633B846F1}">
                <asvg:svgBlip xmlns:asvg="http://schemas.microsoft.com/office/drawing/2016/SVG/main" r:embed="rId29"/>
              </a:ext>
            </a:extLst>
          </a:blip>
          <a:stretch>
            <a:fillRect/>
          </a:stretch>
        </p:blipFill>
        <p:spPr>
          <a:xfrm>
            <a:off x="5874049" y="4399390"/>
            <a:ext cx="446040" cy="385765"/>
          </a:xfrm>
          <a:prstGeom prst="rect">
            <a:avLst/>
          </a:prstGeom>
        </p:spPr>
      </p:pic>
      <p:pic>
        <p:nvPicPr>
          <p:cNvPr id="27" name="Graphic 26">
            <a:extLst>
              <a:ext uri="{FF2B5EF4-FFF2-40B4-BE49-F238E27FC236}">
                <a16:creationId xmlns:a16="http://schemas.microsoft.com/office/drawing/2014/main" id="{4DDA82E7-4981-8944-A684-46E787AD16BF}"/>
              </a:ext>
            </a:extLst>
          </p:cNvPr>
          <p:cNvPicPr>
            <a:picLocks noChangeAspect="1"/>
          </p:cNvPicPr>
          <p:nvPr/>
        </p:nvPicPr>
        <p:blipFill>
          <a:blip r:embed="rId30">
            <a:extLst>
              <a:ext uri="{96DAC541-7B7A-43D3-8B79-37D633B846F1}">
                <asvg:svgBlip xmlns:asvg="http://schemas.microsoft.com/office/drawing/2016/SVG/main" r:embed="rId31"/>
              </a:ext>
            </a:extLst>
          </a:blip>
          <a:stretch>
            <a:fillRect/>
          </a:stretch>
        </p:blipFill>
        <p:spPr>
          <a:xfrm>
            <a:off x="7351108" y="4399390"/>
            <a:ext cx="446040" cy="385765"/>
          </a:xfrm>
          <a:prstGeom prst="rect">
            <a:avLst/>
          </a:prstGeom>
        </p:spPr>
      </p:pic>
      <p:pic>
        <p:nvPicPr>
          <p:cNvPr id="28" name="Graphic 27">
            <a:extLst>
              <a:ext uri="{FF2B5EF4-FFF2-40B4-BE49-F238E27FC236}">
                <a16:creationId xmlns:a16="http://schemas.microsoft.com/office/drawing/2014/main" id="{458DDEF8-AC08-C24B-B92C-387964D1982D}"/>
              </a:ext>
            </a:extLst>
          </p:cNvPr>
          <p:cNvPicPr>
            <a:picLocks noChangeAspect="1"/>
          </p:cNvPicPr>
          <p:nvPr/>
        </p:nvPicPr>
        <p:blipFill>
          <a:blip r:embed="rId32">
            <a:extLst>
              <a:ext uri="{96DAC541-7B7A-43D3-8B79-37D633B846F1}">
                <asvg:svgBlip xmlns:asvg="http://schemas.microsoft.com/office/drawing/2016/SVG/main" r:embed="rId33"/>
              </a:ext>
            </a:extLst>
          </a:blip>
          <a:stretch>
            <a:fillRect/>
          </a:stretch>
        </p:blipFill>
        <p:spPr>
          <a:xfrm>
            <a:off x="8837006" y="4399390"/>
            <a:ext cx="446040" cy="385765"/>
          </a:xfrm>
          <a:prstGeom prst="rect">
            <a:avLst/>
          </a:prstGeom>
        </p:spPr>
      </p:pic>
      <p:pic>
        <p:nvPicPr>
          <p:cNvPr id="29" name="Graphic 28">
            <a:extLst>
              <a:ext uri="{FF2B5EF4-FFF2-40B4-BE49-F238E27FC236}">
                <a16:creationId xmlns:a16="http://schemas.microsoft.com/office/drawing/2014/main" id="{3C96B074-419E-C04A-8659-EC1D51BC9B6C}"/>
              </a:ext>
            </a:extLst>
          </p:cNvPr>
          <p:cNvPicPr>
            <a:picLocks noChangeAspect="1"/>
          </p:cNvPicPr>
          <p:nvPr/>
        </p:nvPicPr>
        <p:blipFill>
          <a:blip r:embed="rId34">
            <a:extLst>
              <a:ext uri="{96DAC541-7B7A-43D3-8B79-37D633B846F1}">
                <asvg:svgBlip xmlns:asvg="http://schemas.microsoft.com/office/drawing/2016/SVG/main" r:embed="rId35"/>
              </a:ext>
            </a:extLst>
          </a:blip>
          <a:stretch>
            <a:fillRect/>
          </a:stretch>
        </p:blipFill>
        <p:spPr>
          <a:xfrm>
            <a:off x="3051509" y="4487497"/>
            <a:ext cx="209550" cy="209550"/>
          </a:xfrm>
          <a:prstGeom prst="rect">
            <a:avLst/>
          </a:prstGeom>
        </p:spPr>
      </p:pic>
      <p:pic>
        <p:nvPicPr>
          <p:cNvPr id="30" name="Graphic 29">
            <a:extLst>
              <a:ext uri="{FF2B5EF4-FFF2-40B4-BE49-F238E27FC236}">
                <a16:creationId xmlns:a16="http://schemas.microsoft.com/office/drawing/2014/main" id="{E08D5909-496C-8D4F-8FEC-511499E6E362}"/>
              </a:ext>
            </a:extLst>
          </p:cNvPr>
          <p:cNvPicPr>
            <a:picLocks noChangeAspect="1"/>
          </p:cNvPicPr>
          <p:nvPr/>
        </p:nvPicPr>
        <p:blipFill>
          <a:blip r:embed="rId36">
            <a:extLst>
              <a:ext uri="{96DAC541-7B7A-43D3-8B79-37D633B846F1}">
                <asvg:svgBlip xmlns:asvg="http://schemas.microsoft.com/office/drawing/2016/SVG/main" r:embed="rId37"/>
              </a:ext>
            </a:extLst>
          </a:blip>
          <a:stretch>
            <a:fillRect/>
          </a:stretch>
        </p:blipFill>
        <p:spPr>
          <a:xfrm>
            <a:off x="4537055" y="4487497"/>
            <a:ext cx="190500" cy="190500"/>
          </a:xfrm>
          <a:prstGeom prst="rect">
            <a:avLst/>
          </a:prstGeom>
        </p:spPr>
      </p:pic>
      <p:pic>
        <p:nvPicPr>
          <p:cNvPr id="31" name="Graphic 30">
            <a:extLst>
              <a:ext uri="{FF2B5EF4-FFF2-40B4-BE49-F238E27FC236}">
                <a16:creationId xmlns:a16="http://schemas.microsoft.com/office/drawing/2014/main" id="{DAE84954-5493-144E-8EBD-B943446DF6FB}"/>
              </a:ext>
            </a:extLst>
          </p:cNvPr>
          <p:cNvPicPr>
            <a:picLocks noChangeAspect="1"/>
          </p:cNvPicPr>
          <p:nvPr/>
        </p:nvPicPr>
        <p:blipFill>
          <a:blip r:embed="rId38">
            <a:extLst>
              <a:ext uri="{96DAC541-7B7A-43D3-8B79-37D633B846F1}">
                <asvg:svgBlip xmlns:asvg="http://schemas.microsoft.com/office/drawing/2016/SVG/main" r:embed="rId39"/>
              </a:ext>
            </a:extLst>
          </a:blip>
          <a:stretch>
            <a:fillRect/>
          </a:stretch>
        </p:blipFill>
        <p:spPr>
          <a:xfrm>
            <a:off x="6019800" y="4487497"/>
            <a:ext cx="152400" cy="180975"/>
          </a:xfrm>
          <a:prstGeom prst="rect">
            <a:avLst/>
          </a:prstGeom>
        </p:spPr>
      </p:pic>
      <p:pic>
        <p:nvPicPr>
          <p:cNvPr id="32" name="Graphic 31">
            <a:extLst>
              <a:ext uri="{FF2B5EF4-FFF2-40B4-BE49-F238E27FC236}">
                <a16:creationId xmlns:a16="http://schemas.microsoft.com/office/drawing/2014/main" id="{C81B269B-8350-B84A-AC45-6B9C3AC0DBD0}"/>
              </a:ext>
            </a:extLst>
          </p:cNvPr>
          <p:cNvPicPr>
            <a:picLocks noChangeAspect="1"/>
          </p:cNvPicPr>
          <p:nvPr/>
        </p:nvPicPr>
        <p:blipFill>
          <a:blip r:embed="rId40">
            <a:extLst>
              <a:ext uri="{96DAC541-7B7A-43D3-8B79-37D633B846F1}">
                <asvg:svgBlip xmlns:asvg="http://schemas.microsoft.com/office/drawing/2016/SVG/main" r:embed="rId41"/>
              </a:ext>
            </a:extLst>
          </a:blip>
          <a:stretch>
            <a:fillRect/>
          </a:stretch>
        </p:blipFill>
        <p:spPr>
          <a:xfrm>
            <a:off x="7517367" y="4486337"/>
            <a:ext cx="143027" cy="198037"/>
          </a:xfrm>
          <a:prstGeom prst="rect">
            <a:avLst/>
          </a:prstGeom>
        </p:spPr>
      </p:pic>
      <p:pic>
        <p:nvPicPr>
          <p:cNvPr id="33" name="Graphic 32">
            <a:extLst>
              <a:ext uri="{FF2B5EF4-FFF2-40B4-BE49-F238E27FC236}">
                <a16:creationId xmlns:a16="http://schemas.microsoft.com/office/drawing/2014/main" id="{B594842F-D4DB-8E47-BEFA-B60B3B2F8050}"/>
              </a:ext>
            </a:extLst>
          </p:cNvPr>
          <p:cNvPicPr>
            <a:picLocks noChangeAspect="1"/>
          </p:cNvPicPr>
          <p:nvPr/>
        </p:nvPicPr>
        <p:blipFill>
          <a:blip r:embed="rId42">
            <a:extLst>
              <a:ext uri="{96DAC541-7B7A-43D3-8B79-37D633B846F1}">
                <asvg:svgBlip xmlns:asvg="http://schemas.microsoft.com/office/drawing/2016/SVG/main" r:embed="rId43"/>
              </a:ext>
            </a:extLst>
          </a:blip>
          <a:stretch>
            <a:fillRect/>
          </a:stretch>
        </p:blipFill>
        <p:spPr>
          <a:xfrm>
            <a:off x="8966748" y="4497642"/>
            <a:ext cx="178781" cy="178781"/>
          </a:xfrm>
          <a:prstGeom prst="rect">
            <a:avLst/>
          </a:prstGeom>
        </p:spPr>
      </p:pic>
    </p:spTree>
    <p:extLst>
      <p:ext uri="{BB962C8B-B14F-4D97-AF65-F5344CB8AC3E}">
        <p14:creationId xmlns:p14="http://schemas.microsoft.com/office/powerpoint/2010/main" val="156261618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3E15F5-B9F1-A944-950A-EF1EE30E8233}"/>
              </a:ext>
            </a:extLst>
          </p:cNvPr>
          <p:cNvSpPr>
            <a:spLocks noGrp="1"/>
          </p:cNvSpPr>
          <p:nvPr>
            <p:ph type="ctrTitle"/>
          </p:nvPr>
        </p:nvSpPr>
        <p:spPr>
          <a:xfrm>
            <a:off x="162000" y="3829162"/>
            <a:ext cx="4118400" cy="1256400"/>
          </a:xfrm>
        </p:spPr>
        <p:txBody>
          <a:bodyPr/>
          <a:lstStyle/>
          <a:p>
            <a:r>
              <a:rPr lang="en-US" b="1" dirty="0"/>
              <a:t>THANK YOU!</a:t>
            </a:r>
          </a:p>
        </p:txBody>
      </p:sp>
      <p:sp>
        <p:nvSpPr>
          <p:cNvPr id="3" name="Subtitle 2">
            <a:extLst>
              <a:ext uri="{FF2B5EF4-FFF2-40B4-BE49-F238E27FC236}">
                <a16:creationId xmlns:a16="http://schemas.microsoft.com/office/drawing/2014/main" id="{D14E1705-F85D-E449-BC68-311D9B31A41A}"/>
              </a:ext>
            </a:extLst>
          </p:cNvPr>
          <p:cNvSpPr>
            <a:spLocks noGrp="1"/>
          </p:cNvSpPr>
          <p:nvPr>
            <p:ph type="subTitle" idx="1"/>
          </p:nvPr>
        </p:nvSpPr>
        <p:spPr>
          <a:xfrm>
            <a:off x="349200" y="5435437"/>
            <a:ext cx="3744000" cy="396000"/>
          </a:xfrm>
        </p:spPr>
        <p:txBody>
          <a:bodyPr>
            <a:normAutofit fontScale="92500" lnSpcReduction="20000"/>
          </a:bodyPr>
          <a:lstStyle/>
          <a:p>
            <a:r>
              <a:rPr lang="en-US" dirty="0"/>
              <a:t>DATE</a:t>
            </a:r>
          </a:p>
        </p:txBody>
      </p:sp>
    </p:spTree>
    <p:extLst>
      <p:ext uri="{BB962C8B-B14F-4D97-AF65-F5344CB8AC3E}">
        <p14:creationId xmlns:p14="http://schemas.microsoft.com/office/powerpoint/2010/main" val="339257663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2CCEEC2E-94FB-8547-82F9-5B58BC657851}"/>
              </a:ext>
            </a:extLst>
          </p:cNvPr>
          <p:cNvSpPr>
            <a:spLocks noGrp="1"/>
          </p:cNvSpPr>
          <p:nvPr>
            <p:ph type="sldNum" sz="quarter" idx="12"/>
          </p:nvPr>
        </p:nvSpPr>
        <p:spPr/>
        <p:txBody>
          <a:bodyPr/>
          <a:lstStyle/>
          <a:p>
            <a:fld id="{303A093A-7E6B-5C40-AA0D-E47B16434F1F}" type="slidenum">
              <a:rPr lang="en-US" smtClean="0"/>
              <a:pPr/>
              <a:t>2</a:t>
            </a:fld>
            <a:endParaRPr lang="en-US" dirty="0"/>
          </a:p>
        </p:txBody>
      </p:sp>
      <p:sp>
        <p:nvSpPr>
          <p:cNvPr id="4" name="object 21">
            <a:extLst>
              <a:ext uri="{FF2B5EF4-FFF2-40B4-BE49-F238E27FC236}">
                <a16:creationId xmlns:a16="http://schemas.microsoft.com/office/drawing/2014/main" id="{F4F0EF3B-E5C5-294F-93A1-F2E264439FEC}"/>
              </a:ext>
            </a:extLst>
          </p:cNvPr>
          <p:cNvSpPr txBox="1">
            <a:spLocks/>
          </p:cNvSpPr>
          <p:nvPr/>
        </p:nvSpPr>
        <p:spPr>
          <a:xfrm>
            <a:off x="732535" y="459343"/>
            <a:ext cx="4233747" cy="474489"/>
          </a:xfrm>
          <a:prstGeom prst="rect">
            <a:avLst/>
          </a:prstGeom>
        </p:spPr>
        <p:txBody>
          <a:bodyPr vert="horz" wrap="square" lIns="0" tIns="12700" rIns="0" bIns="0" rtlCol="0" anchor="b">
            <a:sp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L="12700" algn="l">
              <a:lnSpc>
                <a:spcPct val="100000"/>
              </a:lnSpc>
              <a:spcBef>
                <a:spcPts val="100"/>
              </a:spcBef>
            </a:pPr>
            <a:r>
              <a:rPr lang="en-IN" sz="3000" dirty="0">
                <a:solidFill>
                  <a:srgbClr val="808285"/>
                </a:solidFill>
                <a:latin typeface="Montserrat" panose="00000500000000000000" pitchFamily="2" charset="0"/>
                <a:cs typeface="Calibri"/>
              </a:rPr>
              <a:t>TABLE OF </a:t>
            </a:r>
            <a:r>
              <a:rPr lang="en-IN" sz="3000" dirty="0">
                <a:solidFill>
                  <a:srgbClr val="0D73B3"/>
                </a:solidFill>
                <a:latin typeface="Montserrat" panose="00000500000000000000" pitchFamily="2" charset="0"/>
              </a:rPr>
              <a:t>CONTENT</a:t>
            </a:r>
          </a:p>
        </p:txBody>
      </p:sp>
      <p:grpSp>
        <p:nvGrpSpPr>
          <p:cNvPr id="25" name="Group 24">
            <a:extLst>
              <a:ext uri="{FF2B5EF4-FFF2-40B4-BE49-F238E27FC236}">
                <a16:creationId xmlns:a16="http://schemas.microsoft.com/office/drawing/2014/main" id="{D95055FF-E4E2-3446-9415-B7A2814C0920}"/>
              </a:ext>
            </a:extLst>
          </p:cNvPr>
          <p:cNvGrpSpPr/>
          <p:nvPr/>
        </p:nvGrpSpPr>
        <p:grpSpPr>
          <a:xfrm>
            <a:off x="745236" y="1664206"/>
            <a:ext cx="754380" cy="1073741"/>
            <a:chOff x="745236" y="1664206"/>
            <a:chExt cx="754380" cy="1073741"/>
          </a:xfrm>
        </p:grpSpPr>
        <p:sp>
          <p:nvSpPr>
            <p:cNvPr id="26" name="bk object 16">
              <a:extLst>
                <a:ext uri="{FF2B5EF4-FFF2-40B4-BE49-F238E27FC236}">
                  <a16:creationId xmlns:a16="http://schemas.microsoft.com/office/drawing/2014/main" id="{543CE464-A0B4-3E44-B39A-BD9F00CAC76F}"/>
                </a:ext>
              </a:extLst>
            </p:cNvPr>
            <p:cNvSpPr/>
            <p:nvPr/>
          </p:nvSpPr>
          <p:spPr>
            <a:xfrm>
              <a:off x="745236" y="1835856"/>
              <a:ext cx="754380" cy="754380"/>
            </a:xfrm>
            <a:custGeom>
              <a:avLst/>
              <a:gdLst/>
              <a:ahLst/>
              <a:cxnLst/>
              <a:rect l="l" t="t" r="r" b="b"/>
              <a:pathLst>
                <a:path w="754380" h="754380">
                  <a:moveTo>
                    <a:pt x="377190" y="0"/>
                  </a:moveTo>
                  <a:lnTo>
                    <a:pt x="329875" y="2938"/>
                  </a:lnTo>
                  <a:lnTo>
                    <a:pt x="284315" y="11519"/>
                  </a:lnTo>
                  <a:lnTo>
                    <a:pt x="240862" y="25388"/>
                  </a:lnTo>
                  <a:lnTo>
                    <a:pt x="199870" y="44193"/>
                  </a:lnTo>
                  <a:lnTo>
                    <a:pt x="161692" y="67579"/>
                  </a:lnTo>
                  <a:lnTo>
                    <a:pt x="126682" y="95193"/>
                  </a:lnTo>
                  <a:lnTo>
                    <a:pt x="95193" y="126682"/>
                  </a:lnTo>
                  <a:lnTo>
                    <a:pt x="67579" y="161692"/>
                  </a:lnTo>
                  <a:lnTo>
                    <a:pt x="44193" y="199870"/>
                  </a:lnTo>
                  <a:lnTo>
                    <a:pt x="25388" y="240862"/>
                  </a:lnTo>
                  <a:lnTo>
                    <a:pt x="11519" y="284315"/>
                  </a:lnTo>
                  <a:lnTo>
                    <a:pt x="2938" y="329875"/>
                  </a:lnTo>
                  <a:lnTo>
                    <a:pt x="0" y="377189"/>
                  </a:lnTo>
                  <a:lnTo>
                    <a:pt x="2938" y="424504"/>
                  </a:lnTo>
                  <a:lnTo>
                    <a:pt x="11519" y="470064"/>
                  </a:lnTo>
                  <a:lnTo>
                    <a:pt x="25388" y="513517"/>
                  </a:lnTo>
                  <a:lnTo>
                    <a:pt x="44193" y="554509"/>
                  </a:lnTo>
                  <a:lnTo>
                    <a:pt x="67579" y="592687"/>
                  </a:lnTo>
                  <a:lnTo>
                    <a:pt x="95193" y="627697"/>
                  </a:lnTo>
                  <a:lnTo>
                    <a:pt x="126682" y="659186"/>
                  </a:lnTo>
                  <a:lnTo>
                    <a:pt x="161692" y="686800"/>
                  </a:lnTo>
                  <a:lnTo>
                    <a:pt x="199870" y="710186"/>
                  </a:lnTo>
                  <a:lnTo>
                    <a:pt x="240862" y="728991"/>
                  </a:lnTo>
                  <a:lnTo>
                    <a:pt x="284315" y="742860"/>
                  </a:lnTo>
                  <a:lnTo>
                    <a:pt x="329875" y="751441"/>
                  </a:lnTo>
                  <a:lnTo>
                    <a:pt x="377190" y="754379"/>
                  </a:lnTo>
                  <a:lnTo>
                    <a:pt x="424504" y="751441"/>
                  </a:lnTo>
                  <a:lnTo>
                    <a:pt x="470064" y="742860"/>
                  </a:lnTo>
                  <a:lnTo>
                    <a:pt x="513517" y="728991"/>
                  </a:lnTo>
                  <a:lnTo>
                    <a:pt x="554509" y="710186"/>
                  </a:lnTo>
                  <a:lnTo>
                    <a:pt x="592687" y="686800"/>
                  </a:lnTo>
                  <a:lnTo>
                    <a:pt x="627697" y="659186"/>
                  </a:lnTo>
                  <a:lnTo>
                    <a:pt x="659186" y="627697"/>
                  </a:lnTo>
                  <a:lnTo>
                    <a:pt x="686800" y="592687"/>
                  </a:lnTo>
                  <a:lnTo>
                    <a:pt x="710186" y="554509"/>
                  </a:lnTo>
                  <a:lnTo>
                    <a:pt x="728991" y="513517"/>
                  </a:lnTo>
                  <a:lnTo>
                    <a:pt x="742860" y="470064"/>
                  </a:lnTo>
                  <a:lnTo>
                    <a:pt x="751441" y="424504"/>
                  </a:lnTo>
                  <a:lnTo>
                    <a:pt x="754380" y="377189"/>
                  </a:lnTo>
                  <a:lnTo>
                    <a:pt x="751441" y="329875"/>
                  </a:lnTo>
                  <a:lnTo>
                    <a:pt x="742860" y="284315"/>
                  </a:lnTo>
                  <a:lnTo>
                    <a:pt x="728991" y="240862"/>
                  </a:lnTo>
                  <a:lnTo>
                    <a:pt x="710186" y="199870"/>
                  </a:lnTo>
                  <a:lnTo>
                    <a:pt x="686800" y="161692"/>
                  </a:lnTo>
                  <a:lnTo>
                    <a:pt x="659186" y="126682"/>
                  </a:lnTo>
                  <a:lnTo>
                    <a:pt x="627697" y="95193"/>
                  </a:lnTo>
                  <a:lnTo>
                    <a:pt x="592687" y="67579"/>
                  </a:lnTo>
                  <a:lnTo>
                    <a:pt x="554509" y="44193"/>
                  </a:lnTo>
                  <a:lnTo>
                    <a:pt x="513517" y="25388"/>
                  </a:lnTo>
                  <a:lnTo>
                    <a:pt x="470064" y="11519"/>
                  </a:lnTo>
                  <a:lnTo>
                    <a:pt x="424504" y="2938"/>
                  </a:lnTo>
                  <a:lnTo>
                    <a:pt x="377190" y="0"/>
                  </a:lnTo>
                  <a:close/>
                </a:path>
              </a:pathLst>
            </a:custGeom>
            <a:solidFill>
              <a:srgbClr val="FF7949"/>
            </a:solidFill>
          </p:spPr>
          <p:txBody>
            <a:bodyPr wrap="square" lIns="0" tIns="0" rIns="0" bIns="0" rtlCol="0"/>
            <a:lstStyle/>
            <a:p>
              <a:endParaRPr>
                <a:latin typeface="Montserrat" panose="00000500000000000000" pitchFamily="2" charset="0"/>
              </a:endParaRPr>
            </a:p>
          </p:txBody>
        </p:sp>
        <p:sp>
          <p:nvSpPr>
            <p:cNvPr id="27" name="object 2">
              <a:extLst>
                <a:ext uri="{FF2B5EF4-FFF2-40B4-BE49-F238E27FC236}">
                  <a16:creationId xmlns:a16="http://schemas.microsoft.com/office/drawing/2014/main" id="{CB1BA213-4206-9F41-A5F6-4DC4D5ACD8C8}"/>
                </a:ext>
              </a:extLst>
            </p:cNvPr>
            <p:cNvSpPr txBox="1"/>
            <p:nvPr/>
          </p:nvSpPr>
          <p:spPr>
            <a:xfrm>
              <a:off x="996127" y="2082995"/>
              <a:ext cx="257175" cy="245579"/>
            </a:xfrm>
            <a:prstGeom prst="rect">
              <a:avLst/>
            </a:prstGeom>
          </p:spPr>
          <p:txBody>
            <a:bodyPr vert="horz" wrap="square" lIns="0" tIns="14604" rIns="0" bIns="0" rtlCol="0">
              <a:spAutoFit/>
            </a:bodyPr>
            <a:lstStyle/>
            <a:p>
              <a:pPr marL="12700">
                <a:lnSpc>
                  <a:spcPct val="100000"/>
                </a:lnSpc>
                <a:spcBef>
                  <a:spcPts val="114"/>
                </a:spcBef>
              </a:pPr>
              <a:r>
                <a:rPr sz="1500" b="1" dirty="0">
                  <a:solidFill>
                    <a:srgbClr val="FFFFFF"/>
                  </a:solidFill>
                  <a:latin typeface="Montserrat" panose="00000500000000000000" pitchFamily="2" charset="0"/>
                  <a:cs typeface="Calibri"/>
                </a:rPr>
                <a:t>O1</a:t>
              </a:r>
              <a:endParaRPr sz="1500" dirty="0">
                <a:latin typeface="Montserrat" panose="00000500000000000000" pitchFamily="2" charset="0"/>
                <a:cs typeface="Calibri"/>
              </a:endParaRPr>
            </a:p>
          </p:txBody>
        </p:sp>
        <p:sp>
          <p:nvSpPr>
            <p:cNvPr id="28" name="object 8">
              <a:extLst>
                <a:ext uri="{FF2B5EF4-FFF2-40B4-BE49-F238E27FC236}">
                  <a16:creationId xmlns:a16="http://schemas.microsoft.com/office/drawing/2014/main" id="{71C3FF6F-9AB4-B14F-B655-B3DD45CBFE44}"/>
                </a:ext>
              </a:extLst>
            </p:cNvPr>
            <p:cNvSpPr/>
            <p:nvPr/>
          </p:nvSpPr>
          <p:spPr>
            <a:xfrm>
              <a:off x="1129738" y="1664206"/>
              <a:ext cx="226695" cy="337820"/>
            </a:xfrm>
            <a:custGeom>
              <a:avLst/>
              <a:gdLst/>
              <a:ahLst/>
              <a:cxnLst/>
              <a:rect l="l" t="t" r="r" b="b"/>
              <a:pathLst>
                <a:path w="226694" h="337819">
                  <a:moveTo>
                    <a:pt x="134594" y="0"/>
                  </a:moveTo>
                  <a:lnTo>
                    <a:pt x="118122" y="0"/>
                  </a:lnTo>
                  <a:lnTo>
                    <a:pt x="0" y="337197"/>
                  </a:lnTo>
                  <a:lnTo>
                    <a:pt x="16471" y="337197"/>
                  </a:lnTo>
                  <a:lnTo>
                    <a:pt x="134594" y="0"/>
                  </a:lnTo>
                  <a:close/>
                </a:path>
                <a:path w="226694" h="337819">
                  <a:moveTo>
                    <a:pt x="226593" y="0"/>
                  </a:moveTo>
                  <a:lnTo>
                    <a:pt x="210121" y="0"/>
                  </a:lnTo>
                  <a:lnTo>
                    <a:pt x="91998" y="337197"/>
                  </a:lnTo>
                  <a:lnTo>
                    <a:pt x="108457" y="337197"/>
                  </a:lnTo>
                  <a:lnTo>
                    <a:pt x="226593" y="0"/>
                  </a:lnTo>
                  <a:close/>
                </a:path>
              </a:pathLst>
            </a:custGeom>
            <a:solidFill>
              <a:srgbClr val="FF7949"/>
            </a:solidFill>
          </p:spPr>
          <p:txBody>
            <a:bodyPr wrap="square" lIns="0" tIns="0" rIns="0" bIns="0" rtlCol="0"/>
            <a:lstStyle/>
            <a:p>
              <a:endParaRPr>
                <a:latin typeface="Montserrat" panose="00000500000000000000" pitchFamily="2" charset="0"/>
              </a:endParaRPr>
            </a:p>
          </p:txBody>
        </p:sp>
        <p:sp>
          <p:nvSpPr>
            <p:cNvPr id="29" name="object 9">
              <a:extLst>
                <a:ext uri="{FF2B5EF4-FFF2-40B4-BE49-F238E27FC236}">
                  <a16:creationId xmlns:a16="http://schemas.microsoft.com/office/drawing/2014/main" id="{9594E82B-EAA7-BD45-A782-A4D7F5D6FF7B}"/>
                </a:ext>
              </a:extLst>
            </p:cNvPr>
            <p:cNvSpPr/>
            <p:nvPr/>
          </p:nvSpPr>
          <p:spPr>
            <a:xfrm>
              <a:off x="896566" y="2400127"/>
              <a:ext cx="226695" cy="337820"/>
            </a:xfrm>
            <a:custGeom>
              <a:avLst/>
              <a:gdLst/>
              <a:ahLst/>
              <a:cxnLst/>
              <a:rect l="l" t="t" r="r" b="b"/>
              <a:pathLst>
                <a:path w="226694" h="337819">
                  <a:moveTo>
                    <a:pt x="134594" y="0"/>
                  </a:moveTo>
                  <a:lnTo>
                    <a:pt x="118122" y="0"/>
                  </a:lnTo>
                  <a:lnTo>
                    <a:pt x="0" y="337197"/>
                  </a:lnTo>
                  <a:lnTo>
                    <a:pt x="16471" y="337197"/>
                  </a:lnTo>
                  <a:lnTo>
                    <a:pt x="134594" y="0"/>
                  </a:lnTo>
                  <a:close/>
                </a:path>
                <a:path w="226694" h="337819">
                  <a:moveTo>
                    <a:pt x="226593" y="0"/>
                  </a:moveTo>
                  <a:lnTo>
                    <a:pt x="210121" y="0"/>
                  </a:lnTo>
                  <a:lnTo>
                    <a:pt x="91998" y="337197"/>
                  </a:lnTo>
                  <a:lnTo>
                    <a:pt x="108457" y="337197"/>
                  </a:lnTo>
                  <a:lnTo>
                    <a:pt x="226593" y="0"/>
                  </a:lnTo>
                  <a:close/>
                </a:path>
              </a:pathLst>
            </a:custGeom>
            <a:solidFill>
              <a:srgbClr val="FF7949"/>
            </a:solidFill>
          </p:spPr>
          <p:txBody>
            <a:bodyPr wrap="square" lIns="0" tIns="0" rIns="0" bIns="0" rtlCol="0"/>
            <a:lstStyle/>
            <a:p>
              <a:endParaRPr>
                <a:latin typeface="Montserrat" panose="00000500000000000000" pitchFamily="2" charset="0"/>
              </a:endParaRPr>
            </a:p>
          </p:txBody>
        </p:sp>
        <p:sp>
          <p:nvSpPr>
            <p:cNvPr id="30" name="object 24">
              <a:extLst>
                <a:ext uri="{FF2B5EF4-FFF2-40B4-BE49-F238E27FC236}">
                  <a16:creationId xmlns:a16="http://schemas.microsoft.com/office/drawing/2014/main" id="{FCB18F28-E22B-244B-BABC-28FCCC29A550}"/>
                </a:ext>
              </a:extLst>
            </p:cNvPr>
            <p:cNvSpPr/>
            <p:nvPr/>
          </p:nvSpPr>
          <p:spPr>
            <a:xfrm>
              <a:off x="814260" y="1904878"/>
              <a:ext cx="616585" cy="616585"/>
            </a:xfrm>
            <a:custGeom>
              <a:avLst/>
              <a:gdLst/>
              <a:ahLst/>
              <a:cxnLst/>
              <a:rect l="l" t="t" r="r" b="b"/>
              <a:pathLst>
                <a:path w="616585" h="616585">
                  <a:moveTo>
                    <a:pt x="308165" y="616330"/>
                  </a:moveTo>
                  <a:lnTo>
                    <a:pt x="353703" y="612989"/>
                  </a:lnTo>
                  <a:lnTo>
                    <a:pt x="397166" y="603283"/>
                  </a:lnTo>
                  <a:lnTo>
                    <a:pt x="438079" y="587688"/>
                  </a:lnTo>
                  <a:lnTo>
                    <a:pt x="475963" y="566683"/>
                  </a:lnTo>
                  <a:lnTo>
                    <a:pt x="510343" y="540742"/>
                  </a:lnTo>
                  <a:lnTo>
                    <a:pt x="540742" y="510343"/>
                  </a:lnTo>
                  <a:lnTo>
                    <a:pt x="566683" y="475963"/>
                  </a:lnTo>
                  <a:lnTo>
                    <a:pt x="587688" y="438079"/>
                  </a:lnTo>
                  <a:lnTo>
                    <a:pt x="603283" y="397166"/>
                  </a:lnTo>
                  <a:lnTo>
                    <a:pt x="612989" y="353703"/>
                  </a:lnTo>
                  <a:lnTo>
                    <a:pt x="616331" y="308165"/>
                  </a:lnTo>
                  <a:lnTo>
                    <a:pt x="612989" y="262627"/>
                  </a:lnTo>
                  <a:lnTo>
                    <a:pt x="603283" y="219164"/>
                  </a:lnTo>
                  <a:lnTo>
                    <a:pt x="587688" y="178251"/>
                  </a:lnTo>
                  <a:lnTo>
                    <a:pt x="566683" y="140367"/>
                  </a:lnTo>
                  <a:lnTo>
                    <a:pt x="540742" y="105987"/>
                  </a:lnTo>
                  <a:lnTo>
                    <a:pt x="510343" y="75588"/>
                  </a:lnTo>
                  <a:lnTo>
                    <a:pt x="475963" y="49647"/>
                  </a:lnTo>
                  <a:lnTo>
                    <a:pt x="438079" y="28642"/>
                  </a:lnTo>
                  <a:lnTo>
                    <a:pt x="397166" y="13047"/>
                  </a:lnTo>
                  <a:lnTo>
                    <a:pt x="353703" y="3341"/>
                  </a:lnTo>
                  <a:lnTo>
                    <a:pt x="308165" y="0"/>
                  </a:lnTo>
                  <a:lnTo>
                    <a:pt x="262627" y="3341"/>
                  </a:lnTo>
                  <a:lnTo>
                    <a:pt x="219164" y="13047"/>
                  </a:lnTo>
                  <a:lnTo>
                    <a:pt x="178251" y="28642"/>
                  </a:lnTo>
                  <a:lnTo>
                    <a:pt x="140367" y="49647"/>
                  </a:lnTo>
                  <a:lnTo>
                    <a:pt x="105987" y="75588"/>
                  </a:lnTo>
                  <a:lnTo>
                    <a:pt x="75588" y="105987"/>
                  </a:lnTo>
                  <a:lnTo>
                    <a:pt x="49647" y="140367"/>
                  </a:lnTo>
                  <a:lnTo>
                    <a:pt x="28642" y="178251"/>
                  </a:lnTo>
                  <a:lnTo>
                    <a:pt x="13047" y="219164"/>
                  </a:lnTo>
                  <a:lnTo>
                    <a:pt x="3341" y="262627"/>
                  </a:lnTo>
                  <a:lnTo>
                    <a:pt x="0" y="308165"/>
                  </a:lnTo>
                  <a:lnTo>
                    <a:pt x="3341" y="353703"/>
                  </a:lnTo>
                  <a:lnTo>
                    <a:pt x="13047" y="397166"/>
                  </a:lnTo>
                  <a:lnTo>
                    <a:pt x="28642" y="438079"/>
                  </a:lnTo>
                  <a:lnTo>
                    <a:pt x="49647" y="475963"/>
                  </a:lnTo>
                  <a:lnTo>
                    <a:pt x="75588" y="510343"/>
                  </a:lnTo>
                  <a:lnTo>
                    <a:pt x="105987" y="540742"/>
                  </a:lnTo>
                  <a:lnTo>
                    <a:pt x="140367" y="566683"/>
                  </a:lnTo>
                  <a:lnTo>
                    <a:pt x="178251" y="587688"/>
                  </a:lnTo>
                  <a:lnTo>
                    <a:pt x="219164" y="603283"/>
                  </a:lnTo>
                  <a:lnTo>
                    <a:pt x="262627" y="612989"/>
                  </a:lnTo>
                  <a:lnTo>
                    <a:pt x="308165" y="616330"/>
                  </a:lnTo>
                  <a:close/>
                </a:path>
              </a:pathLst>
            </a:custGeom>
            <a:ln w="10375">
              <a:solidFill>
                <a:srgbClr val="FFFFFF"/>
              </a:solidFill>
            </a:ln>
          </p:spPr>
          <p:txBody>
            <a:bodyPr wrap="square" lIns="0" tIns="0" rIns="0" bIns="0" rtlCol="0"/>
            <a:lstStyle/>
            <a:p>
              <a:endParaRPr>
                <a:latin typeface="Montserrat" panose="00000500000000000000" pitchFamily="2" charset="0"/>
              </a:endParaRPr>
            </a:p>
          </p:txBody>
        </p:sp>
      </p:grpSp>
      <p:grpSp>
        <p:nvGrpSpPr>
          <p:cNvPr id="48" name="Group 47">
            <a:extLst>
              <a:ext uri="{FF2B5EF4-FFF2-40B4-BE49-F238E27FC236}">
                <a16:creationId xmlns:a16="http://schemas.microsoft.com/office/drawing/2014/main" id="{23CEE993-B7D1-D749-A0FF-EF43E86D0DAE}"/>
              </a:ext>
            </a:extLst>
          </p:cNvPr>
          <p:cNvGrpSpPr/>
          <p:nvPr/>
        </p:nvGrpSpPr>
        <p:grpSpPr>
          <a:xfrm>
            <a:off x="6094476" y="1664206"/>
            <a:ext cx="754380" cy="1073741"/>
            <a:chOff x="6094476" y="1664206"/>
            <a:chExt cx="754380" cy="1073741"/>
          </a:xfrm>
        </p:grpSpPr>
        <p:sp>
          <p:nvSpPr>
            <p:cNvPr id="5" name="bk object 17">
              <a:extLst>
                <a:ext uri="{FF2B5EF4-FFF2-40B4-BE49-F238E27FC236}">
                  <a16:creationId xmlns:a16="http://schemas.microsoft.com/office/drawing/2014/main" id="{81EDFBF8-1925-CF4E-AA7A-45064742E079}"/>
                </a:ext>
              </a:extLst>
            </p:cNvPr>
            <p:cNvSpPr/>
            <p:nvPr/>
          </p:nvSpPr>
          <p:spPr>
            <a:xfrm>
              <a:off x="6094476" y="1835856"/>
              <a:ext cx="754380" cy="754380"/>
            </a:xfrm>
            <a:custGeom>
              <a:avLst/>
              <a:gdLst/>
              <a:ahLst/>
              <a:cxnLst/>
              <a:rect l="l" t="t" r="r" b="b"/>
              <a:pathLst>
                <a:path w="754379" h="754380">
                  <a:moveTo>
                    <a:pt x="377189" y="0"/>
                  </a:moveTo>
                  <a:lnTo>
                    <a:pt x="329875" y="2938"/>
                  </a:lnTo>
                  <a:lnTo>
                    <a:pt x="284315" y="11519"/>
                  </a:lnTo>
                  <a:lnTo>
                    <a:pt x="240862" y="25388"/>
                  </a:lnTo>
                  <a:lnTo>
                    <a:pt x="199870" y="44193"/>
                  </a:lnTo>
                  <a:lnTo>
                    <a:pt x="161692" y="67579"/>
                  </a:lnTo>
                  <a:lnTo>
                    <a:pt x="126682" y="95193"/>
                  </a:lnTo>
                  <a:lnTo>
                    <a:pt x="95193" y="126682"/>
                  </a:lnTo>
                  <a:lnTo>
                    <a:pt x="67579" y="161692"/>
                  </a:lnTo>
                  <a:lnTo>
                    <a:pt x="44193" y="199870"/>
                  </a:lnTo>
                  <a:lnTo>
                    <a:pt x="25388" y="240862"/>
                  </a:lnTo>
                  <a:lnTo>
                    <a:pt x="11519" y="284315"/>
                  </a:lnTo>
                  <a:lnTo>
                    <a:pt x="2938" y="329875"/>
                  </a:lnTo>
                  <a:lnTo>
                    <a:pt x="0" y="377189"/>
                  </a:lnTo>
                  <a:lnTo>
                    <a:pt x="2938" y="424504"/>
                  </a:lnTo>
                  <a:lnTo>
                    <a:pt x="11519" y="470064"/>
                  </a:lnTo>
                  <a:lnTo>
                    <a:pt x="25388" y="513517"/>
                  </a:lnTo>
                  <a:lnTo>
                    <a:pt x="44193" y="554509"/>
                  </a:lnTo>
                  <a:lnTo>
                    <a:pt x="67579" y="592687"/>
                  </a:lnTo>
                  <a:lnTo>
                    <a:pt x="95193" y="627697"/>
                  </a:lnTo>
                  <a:lnTo>
                    <a:pt x="126682" y="659186"/>
                  </a:lnTo>
                  <a:lnTo>
                    <a:pt x="161692" y="686800"/>
                  </a:lnTo>
                  <a:lnTo>
                    <a:pt x="199870" y="710186"/>
                  </a:lnTo>
                  <a:lnTo>
                    <a:pt x="240862" y="728991"/>
                  </a:lnTo>
                  <a:lnTo>
                    <a:pt x="284315" y="742860"/>
                  </a:lnTo>
                  <a:lnTo>
                    <a:pt x="329875" y="751441"/>
                  </a:lnTo>
                  <a:lnTo>
                    <a:pt x="377189" y="754379"/>
                  </a:lnTo>
                  <a:lnTo>
                    <a:pt x="424504" y="751441"/>
                  </a:lnTo>
                  <a:lnTo>
                    <a:pt x="470064" y="742860"/>
                  </a:lnTo>
                  <a:lnTo>
                    <a:pt x="513517" y="728991"/>
                  </a:lnTo>
                  <a:lnTo>
                    <a:pt x="554509" y="710186"/>
                  </a:lnTo>
                  <a:lnTo>
                    <a:pt x="592687" y="686800"/>
                  </a:lnTo>
                  <a:lnTo>
                    <a:pt x="627697" y="659186"/>
                  </a:lnTo>
                  <a:lnTo>
                    <a:pt x="659186" y="627697"/>
                  </a:lnTo>
                  <a:lnTo>
                    <a:pt x="686800" y="592687"/>
                  </a:lnTo>
                  <a:lnTo>
                    <a:pt x="710186" y="554509"/>
                  </a:lnTo>
                  <a:lnTo>
                    <a:pt x="728991" y="513517"/>
                  </a:lnTo>
                  <a:lnTo>
                    <a:pt x="742860" y="470064"/>
                  </a:lnTo>
                  <a:lnTo>
                    <a:pt x="751441" y="424504"/>
                  </a:lnTo>
                  <a:lnTo>
                    <a:pt x="754379" y="377189"/>
                  </a:lnTo>
                  <a:lnTo>
                    <a:pt x="751441" y="329875"/>
                  </a:lnTo>
                  <a:lnTo>
                    <a:pt x="742860" y="284315"/>
                  </a:lnTo>
                  <a:lnTo>
                    <a:pt x="728991" y="240862"/>
                  </a:lnTo>
                  <a:lnTo>
                    <a:pt x="710186" y="199870"/>
                  </a:lnTo>
                  <a:lnTo>
                    <a:pt x="686800" y="161692"/>
                  </a:lnTo>
                  <a:lnTo>
                    <a:pt x="659186" y="126682"/>
                  </a:lnTo>
                  <a:lnTo>
                    <a:pt x="627697" y="95193"/>
                  </a:lnTo>
                  <a:lnTo>
                    <a:pt x="592687" y="67579"/>
                  </a:lnTo>
                  <a:lnTo>
                    <a:pt x="554509" y="44193"/>
                  </a:lnTo>
                  <a:lnTo>
                    <a:pt x="513517" y="25388"/>
                  </a:lnTo>
                  <a:lnTo>
                    <a:pt x="470064" y="11519"/>
                  </a:lnTo>
                  <a:lnTo>
                    <a:pt x="424504" y="2938"/>
                  </a:lnTo>
                  <a:lnTo>
                    <a:pt x="377189" y="0"/>
                  </a:lnTo>
                  <a:close/>
                </a:path>
              </a:pathLst>
            </a:custGeom>
            <a:solidFill>
              <a:srgbClr val="FF7949"/>
            </a:solidFill>
          </p:spPr>
          <p:txBody>
            <a:bodyPr wrap="square" lIns="0" tIns="0" rIns="0" bIns="0" rtlCol="0"/>
            <a:lstStyle/>
            <a:p>
              <a:endParaRPr>
                <a:latin typeface="Montserrat" panose="00000500000000000000" pitchFamily="2" charset="0"/>
              </a:endParaRPr>
            </a:p>
          </p:txBody>
        </p:sp>
        <p:sp>
          <p:nvSpPr>
            <p:cNvPr id="10" name="object 3">
              <a:extLst>
                <a:ext uri="{FF2B5EF4-FFF2-40B4-BE49-F238E27FC236}">
                  <a16:creationId xmlns:a16="http://schemas.microsoft.com/office/drawing/2014/main" id="{B57ADAE5-3760-4E41-B5CA-758479038921}"/>
                </a:ext>
              </a:extLst>
            </p:cNvPr>
            <p:cNvSpPr txBox="1"/>
            <p:nvPr/>
          </p:nvSpPr>
          <p:spPr>
            <a:xfrm>
              <a:off x="6312543" y="2082995"/>
              <a:ext cx="318770" cy="245579"/>
            </a:xfrm>
            <a:prstGeom prst="rect">
              <a:avLst/>
            </a:prstGeom>
          </p:spPr>
          <p:txBody>
            <a:bodyPr vert="horz" wrap="square" lIns="0" tIns="14604" rIns="0" bIns="0" rtlCol="0">
              <a:spAutoFit/>
            </a:bodyPr>
            <a:lstStyle/>
            <a:p>
              <a:pPr marL="12700">
                <a:lnSpc>
                  <a:spcPct val="100000"/>
                </a:lnSpc>
                <a:spcBef>
                  <a:spcPts val="114"/>
                </a:spcBef>
              </a:pPr>
              <a:r>
                <a:rPr sz="1500" b="1" dirty="0">
                  <a:solidFill>
                    <a:srgbClr val="FFFFFF"/>
                  </a:solidFill>
                  <a:latin typeface="Montserrat" panose="00000500000000000000" pitchFamily="2" charset="0"/>
                  <a:cs typeface="Calibri"/>
                </a:rPr>
                <a:t>O4</a:t>
              </a:r>
              <a:endParaRPr sz="1500">
                <a:latin typeface="Montserrat" panose="00000500000000000000" pitchFamily="2" charset="0"/>
                <a:cs typeface="Calibri"/>
              </a:endParaRPr>
            </a:p>
          </p:txBody>
        </p:sp>
        <p:sp>
          <p:nvSpPr>
            <p:cNvPr id="15" name="object 10">
              <a:extLst>
                <a:ext uri="{FF2B5EF4-FFF2-40B4-BE49-F238E27FC236}">
                  <a16:creationId xmlns:a16="http://schemas.microsoft.com/office/drawing/2014/main" id="{FCDA562D-A619-0E4D-AE36-C05D98F53B72}"/>
                </a:ext>
              </a:extLst>
            </p:cNvPr>
            <p:cNvSpPr/>
            <p:nvPr/>
          </p:nvSpPr>
          <p:spPr>
            <a:xfrm>
              <a:off x="6478978" y="1664206"/>
              <a:ext cx="226695" cy="337820"/>
            </a:xfrm>
            <a:custGeom>
              <a:avLst/>
              <a:gdLst/>
              <a:ahLst/>
              <a:cxnLst/>
              <a:rect l="l" t="t" r="r" b="b"/>
              <a:pathLst>
                <a:path w="226695" h="337819">
                  <a:moveTo>
                    <a:pt x="134594" y="0"/>
                  </a:moveTo>
                  <a:lnTo>
                    <a:pt x="118122" y="0"/>
                  </a:lnTo>
                  <a:lnTo>
                    <a:pt x="0" y="337197"/>
                  </a:lnTo>
                  <a:lnTo>
                    <a:pt x="16471" y="337197"/>
                  </a:lnTo>
                  <a:lnTo>
                    <a:pt x="134594" y="0"/>
                  </a:lnTo>
                  <a:close/>
                </a:path>
                <a:path w="226695" h="337819">
                  <a:moveTo>
                    <a:pt x="226593" y="0"/>
                  </a:moveTo>
                  <a:lnTo>
                    <a:pt x="210121" y="0"/>
                  </a:lnTo>
                  <a:lnTo>
                    <a:pt x="91998" y="337197"/>
                  </a:lnTo>
                  <a:lnTo>
                    <a:pt x="108457" y="337197"/>
                  </a:lnTo>
                  <a:lnTo>
                    <a:pt x="226593" y="0"/>
                  </a:lnTo>
                  <a:close/>
                </a:path>
              </a:pathLst>
            </a:custGeom>
            <a:solidFill>
              <a:srgbClr val="FF7949"/>
            </a:solidFill>
          </p:spPr>
          <p:txBody>
            <a:bodyPr wrap="square" lIns="0" tIns="0" rIns="0" bIns="0" rtlCol="0"/>
            <a:lstStyle/>
            <a:p>
              <a:endParaRPr>
                <a:latin typeface="Montserrat" panose="00000500000000000000" pitchFamily="2" charset="0"/>
              </a:endParaRPr>
            </a:p>
          </p:txBody>
        </p:sp>
        <p:sp>
          <p:nvSpPr>
            <p:cNvPr id="16" name="object 11">
              <a:extLst>
                <a:ext uri="{FF2B5EF4-FFF2-40B4-BE49-F238E27FC236}">
                  <a16:creationId xmlns:a16="http://schemas.microsoft.com/office/drawing/2014/main" id="{291CC161-CB2D-9A4B-9440-084704CAC56A}"/>
                </a:ext>
              </a:extLst>
            </p:cNvPr>
            <p:cNvSpPr/>
            <p:nvPr/>
          </p:nvSpPr>
          <p:spPr>
            <a:xfrm>
              <a:off x="6245806" y="2400127"/>
              <a:ext cx="226695" cy="337820"/>
            </a:xfrm>
            <a:custGeom>
              <a:avLst/>
              <a:gdLst/>
              <a:ahLst/>
              <a:cxnLst/>
              <a:rect l="l" t="t" r="r" b="b"/>
              <a:pathLst>
                <a:path w="226695" h="337819">
                  <a:moveTo>
                    <a:pt x="134594" y="0"/>
                  </a:moveTo>
                  <a:lnTo>
                    <a:pt x="118122" y="0"/>
                  </a:lnTo>
                  <a:lnTo>
                    <a:pt x="0" y="337197"/>
                  </a:lnTo>
                  <a:lnTo>
                    <a:pt x="16471" y="337197"/>
                  </a:lnTo>
                  <a:lnTo>
                    <a:pt x="134594" y="0"/>
                  </a:lnTo>
                  <a:close/>
                </a:path>
                <a:path w="226695" h="337819">
                  <a:moveTo>
                    <a:pt x="226593" y="0"/>
                  </a:moveTo>
                  <a:lnTo>
                    <a:pt x="210121" y="0"/>
                  </a:lnTo>
                  <a:lnTo>
                    <a:pt x="91998" y="337197"/>
                  </a:lnTo>
                  <a:lnTo>
                    <a:pt x="108457" y="337197"/>
                  </a:lnTo>
                  <a:lnTo>
                    <a:pt x="226593" y="0"/>
                  </a:lnTo>
                  <a:close/>
                </a:path>
              </a:pathLst>
            </a:custGeom>
            <a:solidFill>
              <a:srgbClr val="FF7949"/>
            </a:solidFill>
          </p:spPr>
          <p:txBody>
            <a:bodyPr wrap="square" lIns="0" tIns="0" rIns="0" bIns="0" rtlCol="0"/>
            <a:lstStyle/>
            <a:p>
              <a:endParaRPr>
                <a:latin typeface="Montserrat" panose="00000500000000000000" pitchFamily="2" charset="0"/>
              </a:endParaRPr>
            </a:p>
          </p:txBody>
        </p:sp>
        <p:sp>
          <p:nvSpPr>
            <p:cNvPr id="31" name="object 25">
              <a:extLst>
                <a:ext uri="{FF2B5EF4-FFF2-40B4-BE49-F238E27FC236}">
                  <a16:creationId xmlns:a16="http://schemas.microsoft.com/office/drawing/2014/main" id="{B2DEF4C8-A1A8-4D41-B536-7D9F15277CB5}"/>
                </a:ext>
              </a:extLst>
            </p:cNvPr>
            <p:cNvSpPr/>
            <p:nvPr/>
          </p:nvSpPr>
          <p:spPr>
            <a:xfrm>
              <a:off x="6163500" y="1904878"/>
              <a:ext cx="616585" cy="616585"/>
            </a:xfrm>
            <a:custGeom>
              <a:avLst/>
              <a:gdLst/>
              <a:ahLst/>
              <a:cxnLst/>
              <a:rect l="l" t="t" r="r" b="b"/>
              <a:pathLst>
                <a:path w="616584" h="616585">
                  <a:moveTo>
                    <a:pt x="308165" y="616330"/>
                  </a:moveTo>
                  <a:lnTo>
                    <a:pt x="353703" y="612989"/>
                  </a:lnTo>
                  <a:lnTo>
                    <a:pt x="397166" y="603283"/>
                  </a:lnTo>
                  <a:lnTo>
                    <a:pt x="438079" y="587688"/>
                  </a:lnTo>
                  <a:lnTo>
                    <a:pt x="475963" y="566683"/>
                  </a:lnTo>
                  <a:lnTo>
                    <a:pt x="510343" y="540742"/>
                  </a:lnTo>
                  <a:lnTo>
                    <a:pt x="540742" y="510343"/>
                  </a:lnTo>
                  <a:lnTo>
                    <a:pt x="566683" y="475963"/>
                  </a:lnTo>
                  <a:lnTo>
                    <a:pt x="587688" y="438079"/>
                  </a:lnTo>
                  <a:lnTo>
                    <a:pt x="603283" y="397166"/>
                  </a:lnTo>
                  <a:lnTo>
                    <a:pt x="612989" y="353703"/>
                  </a:lnTo>
                  <a:lnTo>
                    <a:pt x="616330" y="308165"/>
                  </a:lnTo>
                  <a:lnTo>
                    <a:pt x="612989" y="262627"/>
                  </a:lnTo>
                  <a:lnTo>
                    <a:pt x="603283" y="219164"/>
                  </a:lnTo>
                  <a:lnTo>
                    <a:pt x="587688" y="178251"/>
                  </a:lnTo>
                  <a:lnTo>
                    <a:pt x="566683" y="140367"/>
                  </a:lnTo>
                  <a:lnTo>
                    <a:pt x="540742" y="105987"/>
                  </a:lnTo>
                  <a:lnTo>
                    <a:pt x="510343" y="75588"/>
                  </a:lnTo>
                  <a:lnTo>
                    <a:pt x="475963" y="49647"/>
                  </a:lnTo>
                  <a:lnTo>
                    <a:pt x="438079" y="28642"/>
                  </a:lnTo>
                  <a:lnTo>
                    <a:pt x="397166" y="13047"/>
                  </a:lnTo>
                  <a:lnTo>
                    <a:pt x="353703" y="3341"/>
                  </a:lnTo>
                  <a:lnTo>
                    <a:pt x="308165" y="0"/>
                  </a:lnTo>
                  <a:lnTo>
                    <a:pt x="262627" y="3341"/>
                  </a:lnTo>
                  <a:lnTo>
                    <a:pt x="219164" y="13047"/>
                  </a:lnTo>
                  <a:lnTo>
                    <a:pt x="178251" y="28642"/>
                  </a:lnTo>
                  <a:lnTo>
                    <a:pt x="140367" y="49647"/>
                  </a:lnTo>
                  <a:lnTo>
                    <a:pt x="105987" y="75588"/>
                  </a:lnTo>
                  <a:lnTo>
                    <a:pt x="75588" y="105987"/>
                  </a:lnTo>
                  <a:lnTo>
                    <a:pt x="49647" y="140367"/>
                  </a:lnTo>
                  <a:lnTo>
                    <a:pt x="28642" y="178251"/>
                  </a:lnTo>
                  <a:lnTo>
                    <a:pt x="13047" y="219164"/>
                  </a:lnTo>
                  <a:lnTo>
                    <a:pt x="3341" y="262627"/>
                  </a:lnTo>
                  <a:lnTo>
                    <a:pt x="0" y="308165"/>
                  </a:lnTo>
                  <a:lnTo>
                    <a:pt x="3341" y="353703"/>
                  </a:lnTo>
                  <a:lnTo>
                    <a:pt x="13047" y="397166"/>
                  </a:lnTo>
                  <a:lnTo>
                    <a:pt x="28642" y="438079"/>
                  </a:lnTo>
                  <a:lnTo>
                    <a:pt x="49647" y="475963"/>
                  </a:lnTo>
                  <a:lnTo>
                    <a:pt x="75588" y="510343"/>
                  </a:lnTo>
                  <a:lnTo>
                    <a:pt x="105987" y="540742"/>
                  </a:lnTo>
                  <a:lnTo>
                    <a:pt x="140367" y="566683"/>
                  </a:lnTo>
                  <a:lnTo>
                    <a:pt x="178251" y="587688"/>
                  </a:lnTo>
                  <a:lnTo>
                    <a:pt x="219164" y="603283"/>
                  </a:lnTo>
                  <a:lnTo>
                    <a:pt x="262627" y="612989"/>
                  </a:lnTo>
                  <a:lnTo>
                    <a:pt x="308165" y="616330"/>
                  </a:lnTo>
                  <a:close/>
                </a:path>
              </a:pathLst>
            </a:custGeom>
            <a:ln w="10375">
              <a:solidFill>
                <a:srgbClr val="FFFFFF"/>
              </a:solidFill>
            </a:ln>
          </p:spPr>
          <p:txBody>
            <a:bodyPr wrap="square" lIns="0" tIns="0" rIns="0" bIns="0" rtlCol="0"/>
            <a:lstStyle/>
            <a:p>
              <a:endParaRPr>
                <a:latin typeface="Montserrat" panose="00000500000000000000" pitchFamily="2" charset="0"/>
              </a:endParaRPr>
            </a:p>
          </p:txBody>
        </p:sp>
      </p:grpSp>
      <p:grpSp>
        <p:nvGrpSpPr>
          <p:cNvPr id="46" name="Group 45">
            <a:extLst>
              <a:ext uri="{FF2B5EF4-FFF2-40B4-BE49-F238E27FC236}">
                <a16:creationId xmlns:a16="http://schemas.microsoft.com/office/drawing/2014/main" id="{4D66832D-9A58-7048-9316-350E13CCA16E}"/>
              </a:ext>
            </a:extLst>
          </p:cNvPr>
          <p:cNvGrpSpPr/>
          <p:nvPr/>
        </p:nvGrpSpPr>
        <p:grpSpPr>
          <a:xfrm>
            <a:off x="745236" y="3090669"/>
            <a:ext cx="754380" cy="1073742"/>
            <a:chOff x="745236" y="3090669"/>
            <a:chExt cx="754380" cy="1073742"/>
          </a:xfrm>
        </p:grpSpPr>
        <p:sp>
          <p:nvSpPr>
            <p:cNvPr id="6" name="bk object 18">
              <a:extLst>
                <a:ext uri="{FF2B5EF4-FFF2-40B4-BE49-F238E27FC236}">
                  <a16:creationId xmlns:a16="http://schemas.microsoft.com/office/drawing/2014/main" id="{6C223B0D-146A-7949-AF3D-04A82F89C4E6}"/>
                </a:ext>
              </a:extLst>
            </p:cNvPr>
            <p:cNvSpPr/>
            <p:nvPr/>
          </p:nvSpPr>
          <p:spPr>
            <a:xfrm>
              <a:off x="745236" y="3262320"/>
              <a:ext cx="754380" cy="754380"/>
            </a:xfrm>
            <a:custGeom>
              <a:avLst/>
              <a:gdLst/>
              <a:ahLst/>
              <a:cxnLst/>
              <a:rect l="l" t="t" r="r" b="b"/>
              <a:pathLst>
                <a:path w="754380" h="754379">
                  <a:moveTo>
                    <a:pt x="377190" y="0"/>
                  </a:moveTo>
                  <a:lnTo>
                    <a:pt x="329875" y="2938"/>
                  </a:lnTo>
                  <a:lnTo>
                    <a:pt x="284315" y="11519"/>
                  </a:lnTo>
                  <a:lnTo>
                    <a:pt x="240862" y="25388"/>
                  </a:lnTo>
                  <a:lnTo>
                    <a:pt x="199870" y="44193"/>
                  </a:lnTo>
                  <a:lnTo>
                    <a:pt x="161692" y="67579"/>
                  </a:lnTo>
                  <a:lnTo>
                    <a:pt x="126682" y="95193"/>
                  </a:lnTo>
                  <a:lnTo>
                    <a:pt x="95193" y="126682"/>
                  </a:lnTo>
                  <a:lnTo>
                    <a:pt x="67579" y="161692"/>
                  </a:lnTo>
                  <a:lnTo>
                    <a:pt x="44193" y="199870"/>
                  </a:lnTo>
                  <a:lnTo>
                    <a:pt x="25388" y="240862"/>
                  </a:lnTo>
                  <a:lnTo>
                    <a:pt x="11519" y="284315"/>
                  </a:lnTo>
                  <a:lnTo>
                    <a:pt x="2938" y="329875"/>
                  </a:lnTo>
                  <a:lnTo>
                    <a:pt x="0" y="377189"/>
                  </a:lnTo>
                  <a:lnTo>
                    <a:pt x="2938" y="424504"/>
                  </a:lnTo>
                  <a:lnTo>
                    <a:pt x="11519" y="470064"/>
                  </a:lnTo>
                  <a:lnTo>
                    <a:pt x="25388" y="513517"/>
                  </a:lnTo>
                  <a:lnTo>
                    <a:pt x="44193" y="554509"/>
                  </a:lnTo>
                  <a:lnTo>
                    <a:pt x="67579" y="592687"/>
                  </a:lnTo>
                  <a:lnTo>
                    <a:pt x="95193" y="627697"/>
                  </a:lnTo>
                  <a:lnTo>
                    <a:pt x="126682" y="659186"/>
                  </a:lnTo>
                  <a:lnTo>
                    <a:pt x="161692" y="686800"/>
                  </a:lnTo>
                  <a:lnTo>
                    <a:pt x="199870" y="710186"/>
                  </a:lnTo>
                  <a:lnTo>
                    <a:pt x="240862" y="728991"/>
                  </a:lnTo>
                  <a:lnTo>
                    <a:pt x="284315" y="742860"/>
                  </a:lnTo>
                  <a:lnTo>
                    <a:pt x="329875" y="751441"/>
                  </a:lnTo>
                  <a:lnTo>
                    <a:pt x="377190" y="754379"/>
                  </a:lnTo>
                  <a:lnTo>
                    <a:pt x="424504" y="751441"/>
                  </a:lnTo>
                  <a:lnTo>
                    <a:pt x="470064" y="742860"/>
                  </a:lnTo>
                  <a:lnTo>
                    <a:pt x="513517" y="728991"/>
                  </a:lnTo>
                  <a:lnTo>
                    <a:pt x="554509" y="710186"/>
                  </a:lnTo>
                  <a:lnTo>
                    <a:pt x="592687" y="686800"/>
                  </a:lnTo>
                  <a:lnTo>
                    <a:pt x="627697" y="659186"/>
                  </a:lnTo>
                  <a:lnTo>
                    <a:pt x="659186" y="627697"/>
                  </a:lnTo>
                  <a:lnTo>
                    <a:pt x="686800" y="592687"/>
                  </a:lnTo>
                  <a:lnTo>
                    <a:pt x="710186" y="554509"/>
                  </a:lnTo>
                  <a:lnTo>
                    <a:pt x="728991" y="513517"/>
                  </a:lnTo>
                  <a:lnTo>
                    <a:pt x="742860" y="470064"/>
                  </a:lnTo>
                  <a:lnTo>
                    <a:pt x="751441" y="424504"/>
                  </a:lnTo>
                  <a:lnTo>
                    <a:pt x="754380" y="377189"/>
                  </a:lnTo>
                  <a:lnTo>
                    <a:pt x="751441" y="329875"/>
                  </a:lnTo>
                  <a:lnTo>
                    <a:pt x="742860" y="284315"/>
                  </a:lnTo>
                  <a:lnTo>
                    <a:pt x="728991" y="240862"/>
                  </a:lnTo>
                  <a:lnTo>
                    <a:pt x="710186" y="199870"/>
                  </a:lnTo>
                  <a:lnTo>
                    <a:pt x="686800" y="161692"/>
                  </a:lnTo>
                  <a:lnTo>
                    <a:pt x="659186" y="126682"/>
                  </a:lnTo>
                  <a:lnTo>
                    <a:pt x="627697" y="95193"/>
                  </a:lnTo>
                  <a:lnTo>
                    <a:pt x="592687" y="67579"/>
                  </a:lnTo>
                  <a:lnTo>
                    <a:pt x="554509" y="44193"/>
                  </a:lnTo>
                  <a:lnTo>
                    <a:pt x="513517" y="25388"/>
                  </a:lnTo>
                  <a:lnTo>
                    <a:pt x="470064" y="11519"/>
                  </a:lnTo>
                  <a:lnTo>
                    <a:pt x="424504" y="2938"/>
                  </a:lnTo>
                  <a:lnTo>
                    <a:pt x="377190" y="0"/>
                  </a:lnTo>
                  <a:close/>
                </a:path>
              </a:pathLst>
            </a:custGeom>
            <a:solidFill>
              <a:srgbClr val="FF7949"/>
            </a:solidFill>
          </p:spPr>
          <p:txBody>
            <a:bodyPr wrap="square" lIns="0" tIns="0" rIns="0" bIns="0" rtlCol="0"/>
            <a:lstStyle/>
            <a:p>
              <a:endParaRPr>
                <a:latin typeface="Montserrat" panose="00000500000000000000" pitchFamily="2" charset="0"/>
              </a:endParaRPr>
            </a:p>
          </p:txBody>
        </p:sp>
        <p:sp>
          <p:nvSpPr>
            <p:cNvPr id="11" name="object 4">
              <a:extLst>
                <a:ext uri="{FF2B5EF4-FFF2-40B4-BE49-F238E27FC236}">
                  <a16:creationId xmlns:a16="http://schemas.microsoft.com/office/drawing/2014/main" id="{0CA983F0-54F5-F94C-BB69-D49E4F2D8968}"/>
                </a:ext>
              </a:extLst>
            </p:cNvPr>
            <p:cNvSpPr txBox="1"/>
            <p:nvPr/>
          </p:nvSpPr>
          <p:spPr>
            <a:xfrm>
              <a:off x="973603" y="3509459"/>
              <a:ext cx="295910" cy="245579"/>
            </a:xfrm>
            <a:prstGeom prst="rect">
              <a:avLst/>
            </a:prstGeom>
          </p:spPr>
          <p:txBody>
            <a:bodyPr vert="horz" wrap="square" lIns="0" tIns="14604" rIns="0" bIns="0" rtlCol="0">
              <a:spAutoFit/>
            </a:bodyPr>
            <a:lstStyle/>
            <a:p>
              <a:pPr marL="12700">
                <a:lnSpc>
                  <a:spcPct val="100000"/>
                </a:lnSpc>
                <a:spcBef>
                  <a:spcPts val="114"/>
                </a:spcBef>
              </a:pPr>
              <a:r>
                <a:rPr sz="1500" b="1" dirty="0">
                  <a:solidFill>
                    <a:srgbClr val="FFFFFF"/>
                  </a:solidFill>
                  <a:latin typeface="Montserrat" panose="00000500000000000000" pitchFamily="2" charset="0"/>
                  <a:cs typeface="Calibri"/>
                </a:rPr>
                <a:t>O2</a:t>
              </a:r>
              <a:endParaRPr sz="1500" dirty="0">
                <a:latin typeface="Montserrat" panose="00000500000000000000" pitchFamily="2" charset="0"/>
                <a:cs typeface="Calibri"/>
              </a:endParaRPr>
            </a:p>
          </p:txBody>
        </p:sp>
        <p:sp>
          <p:nvSpPr>
            <p:cNvPr id="17" name="object 12">
              <a:extLst>
                <a:ext uri="{FF2B5EF4-FFF2-40B4-BE49-F238E27FC236}">
                  <a16:creationId xmlns:a16="http://schemas.microsoft.com/office/drawing/2014/main" id="{A3833CE2-221F-544C-A0DD-E8A9C3E9A050}"/>
                </a:ext>
              </a:extLst>
            </p:cNvPr>
            <p:cNvSpPr/>
            <p:nvPr/>
          </p:nvSpPr>
          <p:spPr>
            <a:xfrm>
              <a:off x="1129738" y="3090669"/>
              <a:ext cx="226695" cy="337820"/>
            </a:xfrm>
            <a:custGeom>
              <a:avLst/>
              <a:gdLst/>
              <a:ahLst/>
              <a:cxnLst/>
              <a:rect l="l" t="t" r="r" b="b"/>
              <a:pathLst>
                <a:path w="226694" h="337820">
                  <a:moveTo>
                    <a:pt x="134594" y="0"/>
                  </a:moveTo>
                  <a:lnTo>
                    <a:pt x="118122" y="0"/>
                  </a:lnTo>
                  <a:lnTo>
                    <a:pt x="0" y="337197"/>
                  </a:lnTo>
                  <a:lnTo>
                    <a:pt x="16471" y="337197"/>
                  </a:lnTo>
                  <a:lnTo>
                    <a:pt x="134594" y="0"/>
                  </a:lnTo>
                  <a:close/>
                </a:path>
                <a:path w="226694" h="337820">
                  <a:moveTo>
                    <a:pt x="226593" y="0"/>
                  </a:moveTo>
                  <a:lnTo>
                    <a:pt x="210121" y="0"/>
                  </a:lnTo>
                  <a:lnTo>
                    <a:pt x="91998" y="337197"/>
                  </a:lnTo>
                  <a:lnTo>
                    <a:pt x="108457" y="337197"/>
                  </a:lnTo>
                  <a:lnTo>
                    <a:pt x="226593" y="0"/>
                  </a:lnTo>
                  <a:close/>
                </a:path>
              </a:pathLst>
            </a:custGeom>
            <a:solidFill>
              <a:srgbClr val="FF7949"/>
            </a:solidFill>
          </p:spPr>
          <p:txBody>
            <a:bodyPr wrap="square" lIns="0" tIns="0" rIns="0" bIns="0" rtlCol="0"/>
            <a:lstStyle/>
            <a:p>
              <a:endParaRPr>
                <a:latin typeface="Montserrat" panose="00000500000000000000" pitchFamily="2" charset="0"/>
              </a:endParaRPr>
            </a:p>
          </p:txBody>
        </p:sp>
        <p:sp>
          <p:nvSpPr>
            <p:cNvPr id="18" name="object 13">
              <a:extLst>
                <a:ext uri="{FF2B5EF4-FFF2-40B4-BE49-F238E27FC236}">
                  <a16:creationId xmlns:a16="http://schemas.microsoft.com/office/drawing/2014/main" id="{D40031F1-600C-AC4A-B39B-B1047B6B5E18}"/>
                </a:ext>
              </a:extLst>
            </p:cNvPr>
            <p:cNvSpPr/>
            <p:nvPr/>
          </p:nvSpPr>
          <p:spPr>
            <a:xfrm>
              <a:off x="896566" y="3826591"/>
              <a:ext cx="226695" cy="337820"/>
            </a:xfrm>
            <a:custGeom>
              <a:avLst/>
              <a:gdLst/>
              <a:ahLst/>
              <a:cxnLst/>
              <a:rect l="l" t="t" r="r" b="b"/>
              <a:pathLst>
                <a:path w="226694" h="337820">
                  <a:moveTo>
                    <a:pt x="134594" y="0"/>
                  </a:moveTo>
                  <a:lnTo>
                    <a:pt x="118122" y="0"/>
                  </a:lnTo>
                  <a:lnTo>
                    <a:pt x="0" y="337197"/>
                  </a:lnTo>
                  <a:lnTo>
                    <a:pt x="16471" y="337197"/>
                  </a:lnTo>
                  <a:lnTo>
                    <a:pt x="134594" y="0"/>
                  </a:lnTo>
                  <a:close/>
                </a:path>
                <a:path w="226694" h="337820">
                  <a:moveTo>
                    <a:pt x="226593" y="0"/>
                  </a:moveTo>
                  <a:lnTo>
                    <a:pt x="210121" y="0"/>
                  </a:lnTo>
                  <a:lnTo>
                    <a:pt x="91998" y="337197"/>
                  </a:lnTo>
                  <a:lnTo>
                    <a:pt x="108457" y="337197"/>
                  </a:lnTo>
                  <a:lnTo>
                    <a:pt x="226593" y="0"/>
                  </a:lnTo>
                  <a:close/>
                </a:path>
              </a:pathLst>
            </a:custGeom>
            <a:solidFill>
              <a:srgbClr val="FF7949"/>
            </a:solidFill>
          </p:spPr>
          <p:txBody>
            <a:bodyPr wrap="square" lIns="0" tIns="0" rIns="0" bIns="0" rtlCol="0"/>
            <a:lstStyle/>
            <a:p>
              <a:endParaRPr>
                <a:latin typeface="Montserrat" panose="00000500000000000000" pitchFamily="2" charset="0"/>
              </a:endParaRPr>
            </a:p>
          </p:txBody>
        </p:sp>
        <p:sp>
          <p:nvSpPr>
            <p:cNvPr id="32" name="object 26">
              <a:extLst>
                <a:ext uri="{FF2B5EF4-FFF2-40B4-BE49-F238E27FC236}">
                  <a16:creationId xmlns:a16="http://schemas.microsoft.com/office/drawing/2014/main" id="{4D123D05-B151-C54D-8E1D-68589D77716D}"/>
                </a:ext>
              </a:extLst>
            </p:cNvPr>
            <p:cNvSpPr/>
            <p:nvPr/>
          </p:nvSpPr>
          <p:spPr>
            <a:xfrm>
              <a:off x="814260" y="3331343"/>
              <a:ext cx="616585" cy="616585"/>
            </a:xfrm>
            <a:custGeom>
              <a:avLst/>
              <a:gdLst/>
              <a:ahLst/>
              <a:cxnLst/>
              <a:rect l="l" t="t" r="r" b="b"/>
              <a:pathLst>
                <a:path w="616585" h="616585">
                  <a:moveTo>
                    <a:pt x="308165" y="616331"/>
                  </a:moveTo>
                  <a:lnTo>
                    <a:pt x="353703" y="612989"/>
                  </a:lnTo>
                  <a:lnTo>
                    <a:pt x="397166" y="603283"/>
                  </a:lnTo>
                  <a:lnTo>
                    <a:pt x="438079" y="587688"/>
                  </a:lnTo>
                  <a:lnTo>
                    <a:pt x="475963" y="566683"/>
                  </a:lnTo>
                  <a:lnTo>
                    <a:pt x="510343" y="540742"/>
                  </a:lnTo>
                  <a:lnTo>
                    <a:pt x="540742" y="510343"/>
                  </a:lnTo>
                  <a:lnTo>
                    <a:pt x="566683" y="475963"/>
                  </a:lnTo>
                  <a:lnTo>
                    <a:pt x="587688" y="438079"/>
                  </a:lnTo>
                  <a:lnTo>
                    <a:pt x="603283" y="397166"/>
                  </a:lnTo>
                  <a:lnTo>
                    <a:pt x="612989" y="353703"/>
                  </a:lnTo>
                  <a:lnTo>
                    <a:pt x="616331" y="308165"/>
                  </a:lnTo>
                  <a:lnTo>
                    <a:pt x="612989" y="262627"/>
                  </a:lnTo>
                  <a:lnTo>
                    <a:pt x="603283" y="219164"/>
                  </a:lnTo>
                  <a:lnTo>
                    <a:pt x="587688" y="178251"/>
                  </a:lnTo>
                  <a:lnTo>
                    <a:pt x="566683" y="140367"/>
                  </a:lnTo>
                  <a:lnTo>
                    <a:pt x="540742" y="105987"/>
                  </a:lnTo>
                  <a:lnTo>
                    <a:pt x="510343" y="75588"/>
                  </a:lnTo>
                  <a:lnTo>
                    <a:pt x="475963" y="49647"/>
                  </a:lnTo>
                  <a:lnTo>
                    <a:pt x="438079" y="28642"/>
                  </a:lnTo>
                  <a:lnTo>
                    <a:pt x="397166" y="13047"/>
                  </a:lnTo>
                  <a:lnTo>
                    <a:pt x="353703" y="3341"/>
                  </a:lnTo>
                  <a:lnTo>
                    <a:pt x="308165" y="0"/>
                  </a:lnTo>
                  <a:lnTo>
                    <a:pt x="262627" y="3341"/>
                  </a:lnTo>
                  <a:lnTo>
                    <a:pt x="219164" y="13047"/>
                  </a:lnTo>
                  <a:lnTo>
                    <a:pt x="178251" y="28642"/>
                  </a:lnTo>
                  <a:lnTo>
                    <a:pt x="140367" y="49647"/>
                  </a:lnTo>
                  <a:lnTo>
                    <a:pt x="105987" y="75588"/>
                  </a:lnTo>
                  <a:lnTo>
                    <a:pt x="75588" y="105987"/>
                  </a:lnTo>
                  <a:lnTo>
                    <a:pt x="49647" y="140367"/>
                  </a:lnTo>
                  <a:lnTo>
                    <a:pt x="28642" y="178251"/>
                  </a:lnTo>
                  <a:lnTo>
                    <a:pt x="13047" y="219164"/>
                  </a:lnTo>
                  <a:lnTo>
                    <a:pt x="3341" y="262627"/>
                  </a:lnTo>
                  <a:lnTo>
                    <a:pt x="0" y="308165"/>
                  </a:lnTo>
                  <a:lnTo>
                    <a:pt x="3341" y="353703"/>
                  </a:lnTo>
                  <a:lnTo>
                    <a:pt x="13047" y="397166"/>
                  </a:lnTo>
                  <a:lnTo>
                    <a:pt x="28642" y="438079"/>
                  </a:lnTo>
                  <a:lnTo>
                    <a:pt x="49647" y="475963"/>
                  </a:lnTo>
                  <a:lnTo>
                    <a:pt x="75588" y="510343"/>
                  </a:lnTo>
                  <a:lnTo>
                    <a:pt x="105987" y="540742"/>
                  </a:lnTo>
                  <a:lnTo>
                    <a:pt x="140367" y="566683"/>
                  </a:lnTo>
                  <a:lnTo>
                    <a:pt x="178251" y="587688"/>
                  </a:lnTo>
                  <a:lnTo>
                    <a:pt x="219164" y="603283"/>
                  </a:lnTo>
                  <a:lnTo>
                    <a:pt x="262627" y="612989"/>
                  </a:lnTo>
                  <a:lnTo>
                    <a:pt x="308165" y="616331"/>
                  </a:lnTo>
                  <a:close/>
                </a:path>
              </a:pathLst>
            </a:custGeom>
            <a:ln w="10375">
              <a:solidFill>
                <a:srgbClr val="FFFFFF"/>
              </a:solidFill>
            </a:ln>
          </p:spPr>
          <p:txBody>
            <a:bodyPr wrap="square" lIns="0" tIns="0" rIns="0" bIns="0" rtlCol="0"/>
            <a:lstStyle/>
            <a:p>
              <a:endParaRPr>
                <a:latin typeface="Montserrat" panose="00000500000000000000" pitchFamily="2" charset="0"/>
              </a:endParaRPr>
            </a:p>
          </p:txBody>
        </p:sp>
      </p:grpSp>
      <p:grpSp>
        <p:nvGrpSpPr>
          <p:cNvPr id="49" name="Group 48">
            <a:extLst>
              <a:ext uri="{FF2B5EF4-FFF2-40B4-BE49-F238E27FC236}">
                <a16:creationId xmlns:a16="http://schemas.microsoft.com/office/drawing/2014/main" id="{60AA0D15-690E-3542-A1A2-ADED9A4A6545}"/>
              </a:ext>
            </a:extLst>
          </p:cNvPr>
          <p:cNvGrpSpPr/>
          <p:nvPr/>
        </p:nvGrpSpPr>
        <p:grpSpPr>
          <a:xfrm>
            <a:off x="6094476" y="3090669"/>
            <a:ext cx="754380" cy="1073742"/>
            <a:chOff x="6094476" y="3090669"/>
            <a:chExt cx="754380" cy="1073742"/>
          </a:xfrm>
        </p:grpSpPr>
        <p:sp>
          <p:nvSpPr>
            <p:cNvPr id="7" name="bk object 19">
              <a:extLst>
                <a:ext uri="{FF2B5EF4-FFF2-40B4-BE49-F238E27FC236}">
                  <a16:creationId xmlns:a16="http://schemas.microsoft.com/office/drawing/2014/main" id="{0E656582-1D60-FE4E-BBDD-66E02F4C6D2E}"/>
                </a:ext>
              </a:extLst>
            </p:cNvPr>
            <p:cNvSpPr/>
            <p:nvPr/>
          </p:nvSpPr>
          <p:spPr>
            <a:xfrm>
              <a:off x="6094476" y="3262320"/>
              <a:ext cx="754380" cy="754380"/>
            </a:xfrm>
            <a:custGeom>
              <a:avLst/>
              <a:gdLst/>
              <a:ahLst/>
              <a:cxnLst/>
              <a:rect l="l" t="t" r="r" b="b"/>
              <a:pathLst>
                <a:path w="754379" h="754379">
                  <a:moveTo>
                    <a:pt x="377189" y="0"/>
                  </a:moveTo>
                  <a:lnTo>
                    <a:pt x="329875" y="2938"/>
                  </a:lnTo>
                  <a:lnTo>
                    <a:pt x="284315" y="11519"/>
                  </a:lnTo>
                  <a:lnTo>
                    <a:pt x="240862" y="25388"/>
                  </a:lnTo>
                  <a:lnTo>
                    <a:pt x="199870" y="44193"/>
                  </a:lnTo>
                  <a:lnTo>
                    <a:pt x="161692" y="67579"/>
                  </a:lnTo>
                  <a:lnTo>
                    <a:pt x="126682" y="95193"/>
                  </a:lnTo>
                  <a:lnTo>
                    <a:pt x="95193" y="126682"/>
                  </a:lnTo>
                  <a:lnTo>
                    <a:pt x="67579" y="161692"/>
                  </a:lnTo>
                  <a:lnTo>
                    <a:pt x="44193" y="199870"/>
                  </a:lnTo>
                  <a:lnTo>
                    <a:pt x="25388" y="240862"/>
                  </a:lnTo>
                  <a:lnTo>
                    <a:pt x="11519" y="284315"/>
                  </a:lnTo>
                  <a:lnTo>
                    <a:pt x="2938" y="329875"/>
                  </a:lnTo>
                  <a:lnTo>
                    <a:pt x="0" y="377189"/>
                  </a:lnTo>
                  <a:lnTo>
                    <a:pt x="2938" y="424504"/>
                  </a:lnTo>
                  <a:lnTo>
                    <a:pt x="11519" y="470064"/>
                  </a:lnTo>
                  <a:lnTo>
                    <a:pt x="25388" y="513517"/>
                  </a:lnTo>
                  <a:lnTo>
                    <a:pt x="44193" y="554509"/>
                  </a:lnTo>
                  <a:lnTo>
                    <a:pt x="67579" y="592687"/>
                  </a:lnTo>
                  <a:lnTo>
                    <a:pt x="95193" y="627697"/>
                  </a:lnTo>
                  <a:lnTo>
                    <a:pt x="126682" y="659186"/>
                  </a:lnTo>
                  <a:lnTo>
                    <a:pt x="161692" y="686800"/>
                  </a:lnTo>
                  <a:lnTo>
                    <a:pt x="199870" y="710186"/>
                  </a:lnTo>
                  <a:lnTo>
                    <a:pt x="240862" y="728991"/>
                  </a:lnTo>
                  <a:lnTo>
                    <a:pt x="284315" y="742860"/>
                  </a:lnTo>
                  <a:lnTo>
                    <a:pt x="329875" y="751441"/>
                  </a:lnTo>
                  <a:lnTo>
                    <a:pt x="377189" y="754379"/>
                  </a:lnTo>
                  <a:lnTo>
                    <a:pt x="424504" y="751441"/>
                  </a:lnTo>
                  <a:lnTo>
                    <a:pt x="470064" y="742860"/>
                  </a:lnTo>
                  <a:lnTo>
                    <a:pt x="513517" y="728991"/>
                  </a:lnTo>
                  <a:lnTo>
                    <a:pt x="554509" y="710186"/>
                  </a:lnTo>
                  <a:lnTo>
                    <a:pt x="592687" y="686800"/>
                  </a:lnTo>
                  <a:lnTo>
                    <a:pt x="627697" y="659186"/>
                  </a:lnTo>
                  <a:lnTo>
                    <a:pt x="659186" y="627697"/>
                  </a:lnTo>
                  <a:lnTo>
                    <a:pt x="686800" y="592687"/>
                  </a:lnTo>
                  <a:lnTo>
                    <a:pt x="710186" y="554509"/>
                  </a:lnTo>
                  <a:lnTo>
                    <a:pt x="728991" y="513517"/>
                  </a:lnTo>
                  <a:lnTo>
                    <a:pt x="742860" y="470064"/>
                  </a:lnTo>
                  <a:lnTo>
                    <a:pt x="751441" y="424504"/>
                  </a:lnTo>
                  <a:lnTo>
                    <a:pt x="754379" y="377189"/>
                  </a:lnTo>
                  <a:lnTo>
                    <a:pt x="751441" y="329875"/>
                  </a:lnTo>
                  <a:lnTo>
                    <a:pt x="742860" y="284315"/>
                  </a:lnTo>
                  <a:lnTo>
                    <a:pt x="728991" y="240862"/>
                  </a:lnTo>
                  <a:lnTo>
                    <a:pt x="710186" y="199870"/>
                  </a:lnTo>
                  <a:lnTo>
                    <a:pt x="686800" y="161692"/>
                  </a:lnTo>
                  <a:lnTo>
                    <a:pt x="659186" y="126682"/>
                  </a:lnTo>
                  <a:lnTo>
                    <a:pt x="627697" y="95193"/>
                  </a:lnTo>
                  <a:lnTo>
                    <a:pt x="592687" y="67579"/>
                  </a:lnTo>
                  <a:lnTo>
                    <a:pt x="554509" y="44193"/>
                  </a:lnTo>
                  <a:lnTo>
                    <a:pt x="513517" y="25388"/>
                  </a:lnTo>
                  <a:lnTo>
                    <a:pt x="470064" y="11519"/>
                  </a:lnTo>
                  <a:lnTo>
                    <a:pt x="424504" y="2938"/>
                  </a:lnTo>
                  <a:lnTo>
                    <a:pt x="377189" y="0"/>
                  </a:lnTo>
                  <a:close/>
                </a:path>
              </a:pathLst>
            </a:custGeom>
            <a:solidFill>
              <a:srgbClr val="FF7949"/>
            </a:solidFill>
          </p:spPr>
          <p:txBody>
            <a:bodyPr wrap="square" lIns="0" tIns="0" rIns="0" bIns="0" rtlCol="0"/>
            <a:lstStyle/>
            <a:p>
              <a:endParaRPr>
                <a:latin typeface="Montserrat" panose="00000500000000000000" pitchFamily="2" charset="0"/>
              </a:endParaRPr>
            </a:p>
          </p:txBody>
        </p:sp>
        <p:sp>
          <p:nvSpPr>
            <p:cNvPr id="12" name="object 5">
              <a:extLst>
                <a:ext uri="{FF2B5EF4-FFF2-40B4-BE49-F238E27FC236}">
                  <a16:creationId xmlns:a16="http://schemas.microsoft.com/office/drawing/2014/main" id="{8E9E61D6-FDE3-9E4A-8D5B-855B1F26D176}"/>
                </a:ext>
              </a:extLst>
            </p:cNvPr>
            <p:cNvSpPr txBox="1"/>
            <p:nvPr/>
          </p:nvSpPr>
          <p:spPr>
            <a:xfrm>
              <a:off x="6321687" y="3509459"/>
              <a:ext cx="300355" cy="245579"/>
            </a:xfrm>
            <a:prstGeom prst="rect">
              <a:avLst/>
            </a:prstGeom>
          </p:spPr>
          <p:txBody>
            <a:bodyPr vert="horz" wrap="square" lIns="0" tIns="14604" rIns="0" bIns="0" rtlCol="0">
              <a:spAutoFit/>
            </a:bodyPr>
            <a:lstStyle/>
            <a:p>
              <a:pPr marL="12700">
                <a:lnSpc>
                  <a:spcPct val="100000"/>
                </a:lnSpc>
                <a:spcBef>
                  <a:spcPts val="114"/>
                </a:spcBef>
              </a:pPr>
              <a:r>
                <a:rPr sz="1500" b="1" dirty="0">
                  <a:solidFill>
                    <a:srgbClr val="FFFFFF"/>
                  </a:solidFill>
                  <a:latin typeface="Montserrat" panose="00000500000000000000" pitchFamily="2" charset="0"/>
                  <a:cs typeface="Calibri"/>
                </a:rPr>
                <a:t>O5</a:t>
              </a:r>
              <a:endParaRPr sz="1500">
                <a:latin typeface="Montserrat" panose="00000500000000000000" pitchFamily="2" charset="0"/>
                <a:cs typeface="Calibri"/>
              </a:endParaRPr>
            </a:p>
          </p:txBody>
        </p:sp>
        <p:sp>
          <p:nvSpPr>
            <p:cNvPr id="19" name="object 14">
              <a:extLst>
                <a:ext uri="{FF2B5EF4-FFF2-40B4-BE49-F238E27FC236}">
                  <a16:creationId xmlns:a16="http://schemas.microsoft.com/office/drawing/2014/main" id="{1427D6DA-8F7A-5F48-B381-95A28713B24E}"/>
                </a:ext>
              </a:extLst>
            </p:cNvPr>
            <p:cNvSpPr/>
            <p:nvPr/>
          </p:nvSpPr>
          <p:spPr>
            <a:xfrm>
              <a:off x="6478978" y="3090669"/>
              <a:ext cx="226695" cy="337820"/>
            </a:xfrm>
            <a:custGeom>
              <a:avLst/>
              <a:gdLst/>
              <a:ahLst/>
              <a:cxnLst/>
              <a:rect l="l" t="t" r="r" b="b"/>
              <a:pathLst>
                <a:path w="226695" h="337820">
                  <a:moveTo>
                    <a:pt x="134594" y="0"/>
                  </a:moveTo>
                  <a:lnTo>
                    <a:pt x="118122" y="0"/>
                  </a:lnTo>
                  <a:lnTo>
                    <a:pt x="0" y="337197"/>
                  </a:lnTo>
                  <a:lnTo>
                    <a:pt x="16471" y="337197"/>
                  </a:lnTo>
                  <a:lnTo>
                    <a:pt x="134594" y="0"/>
                  </a:lnTo>
                  <a:close/>
                </a:path>
                <a:path w="226695" h="337820">
                  <a:moveTo>
                    <a:pt x="226593" y="0"/>
                  </a:moveTo>
                  <a:lnTo>
                    <a:pt x="210121" y="0"/>
                  </a:lnTo>
                  <a:lnTo>
                    <a:pt x="91998" y="337197"/>
                  </a:lnTo>
                  <a:lnTo>
                    <a:pt x="108457" y="337197"/>
                  </a:lnTo>
                  <a:lnTo>
                    <a:pt x="226593" y="0"/>
                  </a:lnTo>
                  <a:close/>
                </a:path>
              </a:pathLst>
            </a:custGeom>
            <a:solidFill>
              <a:srgbClr val="FF7949"/>
            </a:solidFill>
          </p:spPr>
          <p:txBody>
            <a:bodyPr wrap="square" lIns="0" tIns="0" rIns="0" bIns="0" rtlCol="0"/>
            <a:lstStyle/>
            <a:p>
              <a:endParaRPr>
                <a:latin typeface="Montserrat" panose="00000500000000000000" pitchFamily="2" charset="0"/>
              </a:endParaRPr>
            </a:p>
          </p:txBody>
        </p:sp>
        <p:sp>
          <p:nvSpPr>
            <p:cNvPr id="20" name="object 15">
              <a:extLst>
                <a:ext uri="{FF2B5EF4-FFF2-40B4-BE49-F238E27FC236}">
                  <a16:creationId xmlns:a16="http://schemas.microsoft.com/office/drawing/2014/main" id="{6B885A4E-12F6-164E-AC08-ED455B27DFBB}"/>
                </a:ext>
              </a:extLst>
            </p:cNvPr>
            <p:cNvSpPr/>
            <p:nvPr/>
          </p:nvSpPr>
          <p:spPr>
            <a:xfrm>
              <a:off x="6245806" y="3826591"/>
              <a:ext cx="226695" cy="337820"/>
            </a:xfrm>
            <a:custGeom>
              <a:avLst/>
              <a:gdLst/>
              <a:ahLst/>
              <a:cxnLst/>
              <a:rect l="l" t="t" r="r" b="b"/>
              <a:pathLst>
                <a:path w="226695" h="337820">
                  <a:moveTo>
                    <a:pt x="134594" y="0"/>
                  </a:moveTo>
                  <a:lnTo>
                    <a:pt x="118122" y="0"/>
                  </a:lnTo>
                  <a:lnTo>
                    <a:pt x="0" y="337197"/>
                  </a:lnTo>
                  <a:lnTo>
                    <a:pt x="16471" y="337197"/>
                  </a:lnTo>
                  <a:lnTo>
                    <a:pt x="134594" y="0"/>
                  </a:lnTo>
                  <a:close/>
                </a:path>
                <a:path w="226695" h="337820">
                  <a:moveTo>
                    <a:pt x="226593" y="0"/>
                  </a:moveTo>
                  <a:lnTo>
                    <a:pt x="210121" y="0"/>
                  </a:lnTo>
                  <a:lnTo>
                    <a:pt x="91998" y="337197"/>
                  </a:lnTo>
                  <a:lnTo>
                    <a:pt x="108457" y="337197"/>
                  </a:lnTo>
                  <a:lnTo>
                    <a:pt x="226593" y="0"/>
                  </a:lnTo>
                  <a:close/>
                </a:path>
              </a:pathLst>
            </a:custGeom>
            <a:solidFill>
              <a:srgbClr val="FF7949"/>
            </a:solidFill>
          </p:spPr>
          <p:txBody>
            <a:bodyPr wrap="square" lIns="0" tIns="0" rIns="0" bIns="0" rtlCol="0"/>
            <a:lstStyle/>
            <a:p>
              <a:endParaRPr>
                <a:latin typeface="Montserrat" panose="00000500000000000000" pitchFamily="2" charset="0"/>
              </a:endParaRPr>
            </a:p>
          </p:txBody>
        </p:sp>
        <p:sp>
          <p:nvSpPr>
            <p:cNvPr id="33" name="object 27">
              <a:extLst>
                <a:ext uri="{FF2B5EF4-FFF2-40B4-BE49-F238E27FC236}">
                  <a16:creationId xmlns:a16="http://schemas.microsoft.com/office/drawing/2014/main" id="{FADA3DA1-DF39-D741-A428-AE9119AC6674}"/>
                </a:ext>
              </a:extLst>
            </p:cNvPr>
            <p:cNvSpPr/>
            <p:nvPr/>
          </p:nvSpPr>
          <p:spPr>
            <a:xfrm>
              <a:off x="6163500" y="3331343"/>
              <a:ext cx="616585" cy="616585"/>
            </a:xfrm>
            <a:custGeom>
              <a:avLst/>
              <a:gdLst/>
              <a:ahLst/>
              <a:cxnLst/>
              <a:rect l="l" t="t" r="r" b="b"/>
              <a:pathLst>
                <a:path w="616584" h="616585">
                  <a:moveTo>
                    <a:pt x="308165" y="616331"/>
                  </a:moveTo>
                  <a:lnTo>
                    <a:pt x="353703" y="612989"/>
                  </a:lnTo>
                  <a:lnTo>
                    <a:pt x="397166" y="603283"/>
                  </a:lnTo>
                  <a:lnTo>
                    <a:pt x="438079" y="587688"/>
                  </a:lnTo>
                  <a:lnTo>
                    <a:pt x="475963" y="566683"/>
                  </a:lnTo>
                  <a:lnTo>
                    <a:pt x="510343" y="540742"/>
                  </a:lnTo>
                  <a:lnTo>
                    <a:pt x="540742" y="510343"/>
                  </a:lnTo>
                  <a:lnTo>
                    <a:pt x="566683" y="475963"/>
                  </a:lnTo>
                  <a:lnTo>
                    <a:pt x="587688" y="438079"/>
                  </a:lnTo>
                  <a:lnTo>
                    <a:pt x="603283" y="397166"/>
                  </a:lnTo>
                  <a:lnTo>
                    <a:pt x="612989" y="353703"/>
                  </a:lnTo>
                  <a:lnTo>
                    <a:pt x="616330" y="308165"/>
                  </a:lnTo>
                  <a:lnTo>
                    <a:pt x="612989" y="262627"/>
                  </a:lnTo>
                  <a:lnTo>
                    <a:pt x="603283" y="219164"/>
                  </a:lnTo>
                  <a:lnTo>
                    <a:pt x="587688" y="178251"/>
                  </a:lnTo>
                  <a:lnTo>
                    <a:pt x="566683" y="140367"/>
                  </a:lnTo>
                  <a:lnTo>
                    <a:pt x="540742" y="105987"/>
                  </a:lnTo>
                  <a:lnTo>
                    <a:pt x="510343" y="75588"/>
                  </a:lnTo>
                  <a:lnTo>
                    <a:pt x="475963" y="49647"/>
                  </a:lnTo>
                  <a:lnTo>
                    <a:pt x="438079" y="28642"/>
                  </a:lnTo>
                  <a:lnTo>
                    <a:pt x="397166" y="13047"/>
                  </a:lnTo>
                  <a:lnTo>
                    <a:pt x="353703" y="3341"/>
                  </a:lnTo>
                  <a:lnTo>
                    <a:pt x="308165" y="0"/>
                  </a:lnTo>
                  <a:lnTo>
                    <a:pt x="262627" y="3341"/>
                  </a:lnTo>
                  <a:lnTo>
                    <a:pt x="219164" y="13047"/>
                  </a:lnTo>
                  <a:lnTo>
                    <a:pt x="178251" y="28642"/>
                  </a:lnTo>
                  <a:lnTo>
                    <a:pt x="140367" y="49647"/>
                  </a:lnTo>
                  <a:lnTo>
                    <a:pt x="105987" y="75588"/>
                  </a:lnTo>
                  <a:lnTo>
                    <a:pt x="75588" y="105987"/>
                  </a:lnTo>
                  <a:lnTo>
                    <a:pt x="49647" y="140367"/>
                  </a:lnTo>
                  <a:lnTo>
                    <a:pt x="28642" y="178251"/>
                  </a:lnTo>
                  <a:lnTo>
                    <a:pt x="13047" y="219164"/>
                  </a:lnTo>
                  <a:lnTo>
                    <a:pt x="3341" y="262627"/>
                  </a:lnTo>
                  <a:lnTo>
                    <a:pt x="0" y="308165"/>
                  </a:lnTo>
                  <a:lnTo>
                    <a:pt x="3341" y="353703"/>
                  </a:lnTo>
                  <a:lnTo>
                    <a:pt x="13047" y="397166"/>
                  </a:lnTo>
                  <a:lnTo>
                    <a:pt x="28642" y="438079"/>
                  </a:lnTo>
                  <a:lnTo>
                    <a:pt x="49647" y="475963"/>
                  </a:lnTo>
                  <a:lnTo>
                    <a:pt x="75588" y="510343"/>
                  </a:lnTo>
                  <a:lnTo>
                    <a:pt x="105987" y="540742"/>
                  </a:lnTo>
                  <a:lnTo>
                    <a:pt x="140367" y="566683"/>
                  </a:lnTo>
                  <a:lnTo>
                    <a:pt x="178251" y="587688"/>
                  </a:lnTo>
                  <a:lnTo>
                    <a:pt x="219164" y="603283"/>
                  </a:lnTo>
                  <a:lnTo>
                    <a:pt x="262627" y="612989"/>
                  </a:lnTo>
                  <a:lnTo>
                    <a:pt x="308165" y="616331"/>
                  </a:lnTo>
                  <a:close/>
                </a:path>
              </a:pathLst>
            </a:custGeom>
            <a:ln w="10375">
              <a:solidFill>
                <a:srgbClr val="FFFFFF"/>
              </a:solidFill>
            </a:ln>
          </p:spPr>
          <p:txBody>
            <a:bodyPr wrap="square" lIns="0" tIns="0" rIns="0" bIns="0" rtlCol="0"/>
            <a:lstStyle/>
            <a:p>
              <a:endParaRPr>
                <a:latin typeface="Montserrat" panose="00000500000000000000" pitchFamily="2" charset="0"/>
              </a:endParaRPr>
            </a:p>
          </p:txBody>
        </p:sp>
      </p:grpSp>
      <p:grpSp>
        <p:nvGrpSpPr>
          <p:cNvPr id="47" name="Group 46">
            <a:extLst>
              <a:ext uri="{FF2B5EF4-FFF2-40B4-BE49-F238E27FC236}">
                <a16:creationId xmlns:a16="http://schemas.microsoft.com/office/drawing/2014/main" id="{7A369722-40AF-1845-B309-BAA99955ED27}"/>
              </a:ext>
            </a:extLst>
          </p:cNvPr>
          <p:cNvGrpSpPr/>
          <p:nvPr/>
        </p:nvGrpSpPr>
        <p:grpSpPr>
          <a:xfrm>
            <a:off x="745236" y="4517134"/>
            <a:ext cx="754380" cy="1073741"/>
            <a:chOff x="745236" y="4517134"/>
            <a:chExt cx="754380" cy="1073741"/>
          </a:xfrm>
        </p:grpSpPr>
        <p:sp>
          <p:nvSpPr>
            <p:cNvPr id="8" name="bk object 20">
              <a:extLst>
                <a:ext uri="{FF2B5EF4-FFF2-40B4-BE49-F238E27FC236}">
                  <a16:creationId xmlns:a16="http://schemas.microsoft.com/office/drawing/2014/main" id="{645A0E6E-A199-EA47-8733-324D5B80AEFB}"/>
                </a:ext>
              </a:extLst>
            </p:cNvPr>
            <p:cNvSpPr/>
            <p:nvPr/>
          </p:nvSpPr>
          <p:spPr>
            <a:xfrm>
              <a:off x="745236" y="4688785"/>
              <a:ext cx="754380" cy="754380"/>
            </a:xfrm>
            <a:custGeom>
              <a:avLst/>
              <a:gdLst/>
              <a:ahLst/>
              <a:cxnLst/>
              <a:rect l="l" t="t" r="r" b="b"/>
              <a:pathLst>
                <a:path w="754380" h="754379">
                  <a:moveTo>
                    <a:pt x="377190" y="0"/>
                  </a:moveTo>
                  <a:lnTo>
                    <a:pt x="329875" y="2938"/>
                  </a:lnTo>
                  <a:lnTo>
                    <a:pt x="284315" y="11519"/>
                  </a:lnTo>
                  <a:lnTo>
                    <a:pt x="240862" y="25388"/>
                  </a:lnTo>
                  <a:lnTo>
                    <a:pt x="199870" y="44193"/>
                  </a:lnTo>
                  <a:lnTo>
                    <a:pt x="161692" y="67579"/>
                  </a:lnTo>
                  <a:lnTo>
                    <a:pt x="126682" y="95193"/>
                  </a:lnTo>
                  <a:lnTo>
                    <a:pt x="95193" y="126682"/>
                  </a:lnTo>
                  <a:lnTo>
                    <a:pt x="67579" y="161692"/>
                  </a:lnTo>
                  <a:lnTo>
                    <a:pt x="44193" y="199870"/>
                  </a:lnTo>
                  <a:lnTo>
                    <a:pt x="25388" y="240862"/>
                  </a:lnTo>
                  <a:lnTo>
                    <a:pt x="11519" y="284315"/>
                  </a:lnTo>
                  <a:lnTo>
                    <a:pt x="2938" y="329875"/>
                  </a:lnTo>
                  <a:lnTo>
                    <a:pt x="0" y="377190"/>
                  </a:lnTo>
                  <a:lnTo>
                    <a:pt x="2938" y="424504"/>
                  </a:lnTo>
                  <a:lnTo>
                    <a:pt x="11519" y="470064"/>
                  </a:lnTo>
                  <a:lnTo>
                    <a:pt x="25388" y="513517"/>
                  </a:lnTo>
                  <a:lnTo>
                    <a:pt x="44193" y="554509"/>
                  </a:lnTo>
                  <a:lnTo>
                    <a:pt x="67579" y="592687"/>
                  </a:lnTo>
                  <a:lnTo>
                    <a:pt x="95193" y="627697"/>
                  </a:lnTo>
                  <a:lnTo>
                    <a:pt x="126682" y="659186"/>
                  </a:lnTo>
                  <a:lnTo>
                    <a:pt x="161692" y="686800"/>
                  </a:lnTo>
                  <a:lnTo>
                    <a:pt x="199870" y="710186"/>
                  </a:lnTo>
                  <a:lnTo>
                    <a:pt x="240862" y="728991"/>
                  </a:lnTo>
                  <a:lnTo>
                    <a:pt x="284315" y="742860"/>
                  </a:lnTo>
                  <a:lnTo>
                    <a:pt x="329875" y="751441"/>
                  </a:lnTo>
                  <a:lnTo>
                    <a:pt x="377190" y="754380"/>
                  </a:lnTo>
                  <a:lnTo>
                    <a:pt x="424504" y="751441"/>
                  </a:lnTo>
                  <a:lnTo>
                    <a:pt x="470064" y="742860"/>
                  </a:lnTo>
                  <a:lnTo>
                    <a:pt x="513517" y="728991"/>
                  </a:lnTo>
                  <a:lnTo>
                    <a:pt x="554509" y="710186"/>
                  </a:lnTo>
                  <a:lnTo>
                    <a:pt x="592687" y="686800"/>
                  </a:lnTo>
                  <a:lnTo>
                    <a:pt x="627697" y="659186"/>
                  </a:lnTo>
                  <a:lnTo>
                    <a:pt x="659186" y="627697"/>
                  </a:lnTo>
                  <a:lnTo>
                    <a:pt x="686800" y="592687"/>
                  </a:lnTo>
                  <a:lnTo>
                    <a:pt x="710186" y="554509"/>
                  </a:lnTo>
                  <a:lnTo>
                    <a:pt x="728991" y="513517"/>
                  </a:lnTo>
                  <a:lnTo>
                    <a:pt x="742860" y="470064"/>
                  </a:lnTo>
                  <a:lnTo>
                    <a:pt x="751441" y="424504"/>
                  </a:lnTo>
                  <a:lnTo>
                    <a:pt x="754380" y="377190"/>
                  </a:lnTo>
                  <a:lnTo>
                    <a:pt x="751441" y="329875"/>
                  </a:lnTo>
                  <a:lnTo>
                    <a:pt x="742860" y="284315"/>
                  </a:lnTo>
                  <a:lnTo>
                    <a:pt x="728991" y="240862"/>
                  </a:lnTo>
                  <a:lnTo>
                    <a:pt x="710186" y="199870"/>
                  </a:lnTo>
                  <a:lnTo>
                    <a:pt x="686800" y="161692"/>
                  </a:lnTo>
                  <a:lnTo>
                    <a:pt x="659186" y="126682"/>
                  </a:lnTo>
                  <a:lnTo>
                    <a:pt x="627697" y="95193"/>
                  </a:lnTo>
                  <a:lnTo>
                    <a:pt x="592687" y="67579"/>
                  </a:lnTo>
                  <a:lnTo>
                    <a:pt x="554509" y="44193"/>
                  </a:lnTo>
                  <a:lnTo>
                    <a:pt x="513517" y="25388"/>
                  </a:lnTo>
                  <a:lnTo>
                    <a:pt x="470064" y="11519"/>
                  </a:lnTo>
                  <a:lnTo>
                    <a:pt x="424504" y="2938"/>
                  </a:lnTo>
                  <a:lnTo>
                    <a:pt x="377190" y="0"/>
                  </a:lnTo>
                  <a:close/>
                </a:path>
              </a:pathLst>
            </a:custGeom>
            <a:solidFill>
              <a:srgbClr val="FF7949"/>
            </a:solidFill>
          </p:spPr>
          <p:txBody>
            <a:bodyPr wrap="square" lIns="0" tIns="0" rIns="0" bIns="0" rtlCol="0"/>
            <a:lstStyle/>
            <a:p>
              <a:endParaRPr>
                <a:latin typeface="Montserrat" panose="00000500000000000000" pitchFamily="2" charset="0"/>
              </a:endParaRPr>
            </a:p>
          </p:txBody>
        </p:sp>
        <p:sp>
          <p:nvSpPr>
            <p:cNvPr id="13" name="object 6">
              <a:extLst>
                <a:ext uri="{FF2B5EF4-FFF2-40B4-BE49-F238E27FC236}">
                  <a16:creationId xmlns:a16="http://schemas.microsoft.com/office/drawing/2014/main" id="{D0CF551E-0509-A340-9C97-4074496DAD0D}"/>
                </a:ext>
              </a:extLst>
            </p:cNvPr>
            <p:cNvSpPr txBox="1"/>
            <p:nvPr/>
          </p:nvSpPr>
          <p:spPr>
            <a:xfrm>
              <a:off x="970559" y="4935923"/>
              <a:ext cx="295275" cy="245579"/>
            </a:xfrm>
            <a:prstGeom prst="rect">
              <a:avLst/>
            </a:prstGeom>
          </p:spPr>
          <p:txBody>
            <a:bodyPr vert="horz" wrap="square" lIns="0" tIns="14604" rIns="0" bIns="0" rtlCol="0">
              <a:spAutoFit/>
            </a:bodyPr>
            <a:lstStyle/>
            <a:p>
              <a:pPr marL="12700">
                <a:lnSpc>
                  <a:spcPct val="100000"/>
                </a:lnSpc>
                <a:spcBef>
                  <a:spcPts val="114"/>
                </a:spcBef>
              </a:pPr>
              <a:r>
                <a:rPr sz="1500" b="1" dirty="0">
                  <a:solidFill>
                    <a:srgbClr val="FFFFFF"/>
                  </a:solidFill>
                  <a:latin typeface="Montserrat" panose="00000500000000000000" pitchFamily="2" charset="0"/>
                  <a:cs typeface="Calibri"/>
                </a:rPr>
                <a:t>O3</a:t>
              </a:r>
              <a:endParaRPr sz="1500">
                <a:latin typeface="Montserrat" panose="00000500000000000000" pitchFamily="2" charset="0"/>
                <a:cs typeface="Calibri"/>
              </a:endParaRPr>
            </a:p>
          </p:txBody>
        </p:sp>
        <p:sp>
          <p:nvSpPr>
            <p:cNvPr id="21" name="object 16">
              <a:extLst>
                <a:ext uri="{FF2B5EF4-FFF2-40B4-BE49-F238E27FC236}">
                  <a16:creationId xmlns:a16="http://schemas.microsoft.com/office/drawing/2014/main" id="{173F8922-C5A7-1C44-9B76-FF91539B87E0}"/>
                </a:ext>
              </a:extLst>
            </p:cNvPr>
            <p:cNvSpPr/>
            <p:nvPr/>
          </p:nvSpPr>
          <p:spPr>
            <a:xfrm>
              <a:off x="1129738" y="4517134"/>
              <a:ext cx="226695" cy="337820"/>
            </a:xfrm>
            <a:custGeom>
              <a:avLst/>
              <a:gdLst/>
              <a:ahLst/>
              <a:cxnLst/>
              <a:rect l="l" t="t" r="r" b="b"/>
              <a:pathLst>
                <a:path w="226694" h="337820">
                  <a:moveTo>
                    <a:pt x="134594" y="0"/>
                  </a:moveTo>
                  <a:lnTo>
                    <a:pt x="118122" y="0"/>
                  </a:lnTo>
                  <a:lnTo>
                    <a:pt x="0" y="337197"/>
                  </a:lnTo>
                  <a:lnTo>
                    <a:pt x="16471" y="337197"/>
                  </a:lnTo>
                  <a:lnTo>
                    <a:pt x="134594" y="0"/>
                  </a:lnTo>
                  <a:close/>
                </a:path>
                <a:path w="226694" h="337820">
                  <a:moveTo>
                    <a:pt x="226593" y="0"/>
                  </a:moveTo>
                  <a:lnTo>
                    <a:pt x="210121" y="0"/>
                  </a:lnTo>
                  <a:lnTo>
                    <a:pt x="91998" y="337197"/>
                  </a:lnTo>
                  <a:lnTo>
                    <a:pt x="108457" y="337197"/>
                  </a:lnTo>
                  <a:lnTo>
                    <a:pt x="226593" y="0"/>
                  </a:lnTo>
                  <a:close/>
                </a:path>
              </a:pathLst>
            </a:custGeom>
            <a:solidFill>
              <a:srgbClr val="FF7949"/>
            </a:solidFill>
          </p:spPr>
          <p:txBody>
            <a:bodyPr wrap="square" lIns="0" tIns="0" rIns="0" bIns="0" rtlCol="0"/>
            <a:lstStyle/>
            <a:p>
              <a:endParaRPr>
                <a:latin typeface="Montserrat" panose="00000500000000000000" pitchFamily="2" charset="0"/>
              </a:endParaRPr>
            </a:p>
          </p:txBody>
        </p:sp>
        <p:sp>
          <p:nvSpPr>
            <p:cNvPr id="22" name="object 17">
              <a:extLst>
                <a:ext uri="{FF2B5EF4-FFF2-40B4-BE49-F238E27FC236}">
                  <a16:creationId xmlns:a16="http://schemas.microsoft.com/office/drawing/2014/main" id="{F0AD0D9A-9D3B-094C-AB4D-B11F5385F4AD}"/>
                </a:ext>
              </a:extLst>
            </p:cNvPr>
            <p:cNvSpPr/>
            <p:nvPr/>
          </p:nvSpPr>
          <p:spPr>
            <a:xfrm>
              <a:off x="896566" y="5253055"/>
              <a:ext cx="226695" cy="337820"/>
            </a:xfrm>
            <a:custGeom>
              <a:avLst/>
              <a:gdLst/>
              <a:ahLst/>
              <a:cxnLst/>
              <a:rect l="l" t="t" r="r" b="b"/>
              <a:pathLst>
                <a:path w="226694" h="337820">
                  <a:moveTo>
                    <a:pt x="134594" y="0"/>
                  </a:moveTo>
                  <a:lnTo>
                    <a:pt x="118122" y="0"/>
                  </a:lnTo>
                  <a:lnTo>
                    <a:pt x="0" y="337197"/>
                  </a:lnTo>
                  <a:lnTo>
                    <a:pt x="16471" y="337197"/>
                  </a:lnTo>
                  <a:lnTo>
                    <a:pt x="134594" y="0"/>
                  </a:lnTo>
                  <a:close/>
                </a:path>
                <a:path w="226694" h="337820">
                  <a:moveTo>
                    <a:pt x="226593" y="0"/>
                  </a:moveTo>
                  <a:lnTo>
                    <a:pt x="210121" y="0"/>
                  </a:lnTo>
                  <a:lnTo>
                    <a:pt x="91998" y="337197"/>
                  </a:lnTo>
                  <a:lnTo>
                    <a:pt x="108457" y="337197"/>
                  </a:lnTo>
                  <a:lnTo>
                    <a:pt x="226593" y="0"/>
                  </a:lnTo>
                  <a:close/>
                </a:path>
              </a:pathLst>
            </a:custGeom>
            <a:solidFill>
              <a:srgbClr val="FF7949"/>
            </a:solidFill>
          </p:spPr>
          <p:txBody>
            <a:bodyPr wrap="square" lIns="0" tIns="0" rIns="0" bIns="0" rtlCol="0"/>
            <a:lstStyle/>
            <a:p>
              <a:endParaRPr>
                <a:latin typeface="Montserrat" panose="00000500000000000000" pitchFamily="2" charset="0"/>
              </a:endParaRPr>
            </a:p>
          </p:txBody>
        </p:sp>
        <p:sp>
          <p:nvSpPr>
            <p:cNvPr id="34" name="object 28">
              <a:extLst>
                <a:ext uri="{FF2B5EF4-FFF2-40B4-BE49-F238E27FC236}">
                  <a16:creationId xmlns:a16="http://schemas.microsoft.com/office/drawing/2014/main" id="{84E6E409-FD4A-E841-A3E1-09DCD7BC4418}"/>
                </a:ext>
              </a:extLst>
            </p:cNvPr>
            <p:cNvSpPr/>
            <p:nvPr/>
          </p:nvSpPr>
          <p:spPr>
            <a:xfrm>
              <a:off x="814260" y="4757807"/>
              <a:ext cx="616585" cy="616585"/>
            </a:xfrm>
            <a:custGeom>
              <a:avLst/>
              <a:gdLst/>
              <a:ahLst/>
              <a:cxnLst/>
              <a:rect l="l" t="t" r="r" b="b"/>
              <a:pathLst>
                <a:path w="616585" h="616585">
                  <a:moveTo>
                    <a:pt x="308165" y="616331"/>
                  </a:moveTo>
                  <a:lnTo>
                    <a:pt x="353703" y="612989"/>
                  </a:lnTo>
                  <a:lnTo>
                    <a:pt x="397166" y="603283"/>
                  </a:lnTo>
                  <a:lnTo>
                    <a:pt x="438079" y="587688"/>
                  </a:lnTo>
                  <a:lnTo>
                    <a:pt x="475963" y="566683"/>
                  </a:lnTo>
                  <a:lnTo>
                    <a:pt x="510343" y="540742"/>
                  </a:lnTo>
                  <a:lnTo>
                    <a:pt x="540742" y="510343"/>
                  </a:lnTo>
                  <a:lnTo>
                    <a:pt x="566683" y="475963"/>
                  </a:lnTo>
                  <a:lnTo>
                    <a:pt x="587688" y="438079"/>
                  </a:lnTo>
                  <a:lnTo>
                    <a:pt x="603283" y="397166"/>
                  </a:lnTo>
                  <a:lnTo>
                    <a:pt x="612989" y="353703"/>
                  </a:lnTo>
                  <a:lnTo>
                    <a:pt x="616331" y="308165"/>
                  </a:lnTo>
                  <a:lnTo>
                    <a:pt x="612989" y="262627"/>
                  </a:lnTo>
                  <a:lnTo>
                    <a:pt x="603283" y="219164"/>
                  </a:lnTo>
                  <a:lnTo>
                    <a:pt x="587688" y="178251"/>
                  </a:lnTo>
                  <a:lnTo>
                    <a:pt x="566683" y="140367"/>
                  </a:lnTo>
                  <a:lnTo>
                    <a:pt x="540742" y="105987"/>
                  </a:lnTo>
                  <a:lnTo>
                    <a:pt x="510343" y="75588"/>
                  </a:lnTo>
                  <a:lnTo>
                    <a:pt x="475963" y="49647"/>
                  </a:lnTo>
                  <a:lnTo>
                    <a:pt x="438079" y="28642"/>
                  </a:lnTo>
                  <a:lnTo>
                    <a:pt x="397166" y="13047"/>
                  </a:lnTo>
                  <a:lnTo>
                    <a:pt x="353703" y="3341"/>
                  </a:lnTo>
                  <a:lnTo>
                    <a:pt x="308165" y="0"/>
                  </a:lnTo>
                  <a:lnTo>
                    <a:pt x="262627" y="3341"/>
                  </a:lnTo>
                  <a:lnTo>
                    <a:pt x="219164" y="13047"/>
                  </a:lnTo>
                  <a:lnTo>
                    <a:pt x="178251" y="28642"/>
                  </a:lnTo>
                  <a:lnTo>
                    <a:pt x="140367" y="49647"/>
                  </a:lnTo>
                  <a:lnTo>
                    <a:pt x="105987" y="75588"/>
                  </a:lnTo>
                  <a:lnTo>
                    <a:pt x="75588" y="105987"/>
                  </a:lnTo>
                  <a:lnTo>
                    <a:pt x="49647" y="140367"/>
                  </a:lnTo>
                  <a:lnTo>
                    <a:pt x="28642" y="178251"/>
                  </a:lnTo>
                  <a:lnTo>
                    <a:pt x="13047" y="219164"/>
                  </a:lnTo>
                  <a:lnTo>
                    <a:pt x="3341" y="262627"/>
                  </a:lnTo>
                  <a:lnTo>
                    <a:pt x="0" y="308165"/>
                  </a:lnTo>
                  <a:lnTo>
                    <a:pt x="3341" y="353703"/>
                  </a:lnTo>
                  <a:lnTo>
                    <a:pt x="13047" y="397166"/>
                  </a:lnTo>
                  <a:lnTo>
                    <a:pt x="28642" y="438079"/>
                  </a:lnTo>
                  <a:lnTo>
                    <a:pt x="49647" y="475963"/>
                  </a:lnTo>
                  <a:lnTo>
                    <a:pt x="75588" y="510343"/>
                  </a:lnTo>
                  <a:lnTo>
                    <a:pt x="105987" y="540742"/>
                  </a:lnTo>
                  <a:lnTo>
                    <a:pt x="140367" y="566683"/>
                  </a:lnTo>
                  <a:lnTo>
                    <a:pt x="178251" y="587688"/>
                  </a:lnTo>
                  <a:lnTo>
                    <a:pt x="219164" y="603283"/>
                  </a:lnTo>
                  <a:lnTo>
                    <a:pt x="262627" y="612989"/>
                  </a:lnTo>
                  <a:lnTo>
                    <a:pt x="308165" y="616331"/>
                  </a:lnTo>
                  <a:close/>
                </a:path>
              </a:pathLst>
            </a:custGeom>
            <a:ln w="10375">
              <a:solidFill>
                <a:srgbClr val="FFFFFF"/>
              </a:solidFill>
            </a:ln>
          </p:spPr>
          <p:txBody>
            <a:bodyPr wrap="square" lIns="0" tIns="0" rIns="0" bIns="0" rtlCol="0"/>
            <a:lstStyle/>
            <a:p>
              <a:endParaRPr>
                <a:latin typeface="Montserrat" panose="00000500000000000000" pitchFamily="2" charset="0"/>
              </a:endParaRPr>
            </a:p>
          </p:txBody>
        </p:sp>
      </p:grpSp>
      <p:grpSp>
        <p:nvGrpSpPr>
          <p:cNvPr id="50" name="Group 49">
            <a:extLst>
              <a:ext uri="{FF2B5EF4-FFF2-40B4-BE49-F238E27FC236}">
                <a16:creationId xmlns:a16="http://schemas.microsoft.com/office/drawing/2014/main" id="{EE206280-4069-2B47-98B2-975D4EF1E525}"/>
              </a:ext>
            </a:extLst>
          </p:cNvPr>
          <p:cNvGrpSpPr/>
          <p:nvPr/>
        </p:nvGrpSpPr>
        <p:grpSpPr>
          <a:xfrm>
            <a:off x="6094476" y="4517134"/>
            <a:ext cx="754380" cy="1073741"/>
            <a:chOff x="6094476" y="4517134"/>
            <a:chExt cx="754380" cy="1073741"/>
          </a:xfrm>
        </p:grpSpPr>
        <p:sp>
          <p:nvSpPr>
            <p:cNvPr id="9" name="bk object 21">
              <a:extLst>
                <a:ext uri="{FF2B5EF4-FFF2-40B4-BE49-F238E27FC236}">
                  <a16:creationId xmlns:a16="http://schemas.microsoft.com/office/drawing/2014/main" id="{F5B1BC2E-0609-C842-8D1F-3D67B09E19EC}"/>
                </a:ext>
              </a:extLst>
            </p:cNvPr>
            <p:cNvSpPr/>
            <p:nvPr/>
          </p:nvSpPr>
          <p:spPr>
            <a:xfrm>
              <a:off x="6094476" y="4688785"/>
              <a:ext cx="754380" cy="754380"/>
            </a:xfrm>
            <a:custGeom>
              <a:avLst/>
              <a:gdLst/>
              <a:ahLst/>
              <a:cxnLst/>
              <a:rect l="l" t="t" r="r" b="b"/>
              <a:pathLst>
                <a:path w="754379" h="754379">
                  <a:moveTo>
                    <a:pt x="377189" y="0"/>
                  </a:moveTo>
                  <a:lnTo>
                    <a:pt x="329875" y="2938"/>
                  </a:lnTo>
                  <a:lnTo>
                    <a:pt x="284315" y="11519"/>
                  </a:lnTo>
                  <a:lnTo>
                    <a:pt x="240862" y="25388"/>
                  </a:lnTo>
                  <a:lnTo>
                    <a:pt x="199870" y="44193"/>
                  </a:lnTo>
                  <a:lnTo>
                    <a:pt x="161692" y="67579"/>
                  </a:lnTo>
                  <a:lnTo>
                    <a:pt x="126682" y="95193"/>
                  </a:lnTo>
                  <a:lnTo>
                    <a:pt x="95193" y="126682"/>
                  </a:lnTo>
                  <a:lnTo>
                    <a:pt x="67579" y="161692"/>
                  </a:lnTo>
                  <a:lnTo>
                    <a:pt x="44193" y="199870"/>
                  </a:lnTo>
                  <a:lnTo>
                    <a:pt x="25388" y="240862"/>
                  </a:lnTo>
                  <a:lnTo>
                    <a:pt x="11519" y="284315"/>
                  </a:lnTo>
                  <a:lnTo>
                    <a:pt x="2938" y="329875"/>
                  </a:lnTo>
                  <a:lnTo>
                    <a:pt x="0" y="377190"/>
                  </a:lnTo>
                  <a:lnTo>
                    <a:pt x="2938" y="424504"/>
                  </a:lnTo>
                  <a:lnTo>
                    <a:pt x="11519" y="470064"/>
                  </a:lnTo>
                  <a:lnTo>
                    <a:pt x="25388" y="513517"/>
                  </a:lnTo>
                  <a:lnTo>
                    <a:pt x="44193" y="554509"/>
                  </a:lnTo>
                  <a:lnTo>
                    <a:pt x="67579" y="592687"/>
                  </a:lnTo>
                  <a:lnTo>
                    <a:pt x="95193" y="627697"/>
                  </a:lnTo>
                  <a:lnTo>
                    <a:pt x="126682" y="659186"/>
                  </a:lnTo>
                  <a:lnTo>
                    <a:pt x="161692" y="686800"/>
                  </a:lnTo>
                  <a:lnTo>
                    <a:pt x="199870" y="710186"/>
                  </a:lnTo>
                  <a:lnTo>
                    <a:pt x="240862" y="728991"/>
                  </a:lnTo>
                  <a:lnTo>
                    <a:pt x="284315" y="742860"/>
                  </a:lnTo>
                  <a:lnTo>
                    <a:pt x="329875" y="751441"/>
                  </a:lnTo>
                  <a:lnTo>
                    <a:pt x="377189" y="754380"/>
                  </a:lnTo>
                  <a:lnTo>
                    <a:pt x="424504" y="751441"/>
                  </a:lnTo>
                  <a:lnTo>
                    <a:pt x="470064" y="742860"/>
                  </a:lnTo>
                  <a:lnTo>
                    <a:pt x="513517" y="728991"/>
                  </a:lnTo>
                  <a:lnTo>
                    <a:pt x="554509" y="710186"/>
                  </a:lnTo>
                  <a:lnTo>
                    <a:pt x="592687" y="686800"/>
                  </a:lnTo>
                  <a:lnTo>
                    <a:pt x="627697" y="659186"/>
                  </a:lnTo>
                  <a:lnTo>
                    <a:pt x="659186" y="627697"/>
                  </a:lnTo>
                  <a:lnTo>
                    <a:pt x="686800" y="592687"/>
                  </a:lnTo>
                  <a:lnTo>
                    <a:pt x="710186" y="554509"/>
                  </a:lnTo>
                  <a:lnTo>
                    <a:pt x="728991" y="513517"/>
                  </a:lnTo>
                  <a:lnTo>
                    <a:pt x="742860" y="470064"/>
                  </a:lnTo>
                  <a:lnTo>
                    <a:pt x="751441" y="424504"/>
                  </a:lnTo>
                  <a:lnTo>
                    <a:pt x="754379" y="377190"/>
                  </a:lnTo>
                  <a:lnTo>
                    <a:pt x="751441" y="329875"/>
                  </a:lnTo>
                  <a:lnTo>
                    <a:pt x="742860" y="284315"/>
                  </a:lnTo>
                  <a:lnTo>
                    <a:pt x="728991" y="240862"/>
                  </a:lnTo>
                  <a:lnTo>
                    <a:pt x="710186" y="199870"/>
                  </a:lnTo>
                  <a:lnTo>
                    <a:pt x="686800" y="161692"/>
                  </a:lnTo>
                  <a:lnTo>
                    <a:pt x="659186" y="126682"/>
                  </a:lnTo>
                  <a:lnTo>
                    <a:pt x="627697" y="95193"/>
                  </a:lnTo>
                  <a:lnTo>
                    <a:pt x="592687" y="67579"/>
                  </a:lnTo>
                  <a:lnTo>
                    <a:pt x="554509" y="44193"/>
                  </a:lnTo>
                  <a:lnTo>
                    <a:pt x="513517" y="25388"/>
                  </a:lnTo>
                  <a:lnTo>
                    <a:pt x="470064" y="11519"/>
                  </a:lnTo>
                  <a:lnTo>
                    <a:pt x="424504" y="2938"/>
                  </a:lnTo>
                  <a:lnTo>
                    <a:pt x="377189" y="0"/>
                  </a:lnTo>
                  <a:close/>
                </a:path>
              </a:pathLst>
            </a:custGeom>
            <a:solidFill>
              <a:srgbClr val="FF7949"/>
            </a:solidFill>
          </p:spPr>
          <p:txBody>
            <a:bodyPr wrap="square" lIns="0" tIns="0" rIns="0" bIns="0" rtlCol="0"/>
            <a:lstStyle/>
            <a:p>
              <a:endParaRPr>
                <a:latin typeface="Montserrat" panose="00000500000000000000" pitchFamily="2" charset="0"/>
              </a:endParaRPr>
            </a:p>
          </p:txBody>
        </p:sp>
        <p:sp>
          <p:nvSpPr>
            <p:cNvPr id="14" name="object 7">
              <a:extLst>
                <a:ext uri="{FF2B5EF4-FFF2-40B4-BE49-F238E27FC236}">
                  <a16:creationId xmlns:a16="http://schemas.microsoft.com/office/drawing/2014/main" id="{0395049A-0782-7C4B-919A-F61B4497D104}"/>
                </a:ext>
              </a:extLst>
            </p:cNvPr>
            <p:cNvSpPr txBox="1"/>
            <p:nvPr/>
          </p:nvSpPr>
          <p:spPr>
            <a:xfrm>
              <a:off x="6317547" y="4935923"/>
              <a:ext cx="308610" cy="245579"/>
            </a:xfrm>
            <a:prstGeom prst="rect">
              <a:avLst/>
            </a:prstGeom>
          </p:spPr>
          <p:txBody>
            <a:bodyPr vert="horz" wrap="square" lIns="0" tIns="14604" rIns="0" bIns="0" rtlCol="0">
              <a:spAutoFit/>
            </a:bodyPr>
            <a:lstStyle/>
            <a:p>
              <a:pPr marL="12700">
                <a:lnSpc>
                  <a:spcPct val="100000"/>
                </a:lnSpc>
                <a:spcBef>
                  <a:spcPts val="114"/>
                </a:spcBef>
              </a:pPr>
              <a:r>
                <a:rPr sz="1500" b="1" dirty="0">
                  <a:solidFill>
                    <a:srgbClr val="FFFFFF"/>
                  </a:solidFill>
                  <a:latin typeface="Montserrat" panose="00000500000000000000" pitchFamily="2" charset="0"/>
                  <a:cs typeface="Calibri"/>
                </a:rPr>
                <a:t>O6</a:t>
              </a:r>
              <a:endParaRPr sz="1500">
                <a:latin typeface="Montserrat" panose="00000500000000000000" pitchFamily="2" charset="0"/>
                <a:cs typeface="Calibri"/>
              </a:endParaRPr>
            </a:p>
          </p:txBody>
        </p:sp>
        <p:sp>
          <p:nvSpPr>
            <p:cNvPr id="23" name="object 18">
              <a:extLst>
                <a:ext uri="{FF2B5EF4-FFF2-40B4-BE49-F238E27FC236}">
                  <a16:creationId xmlns:a16="http://schemas.microsoft.com/office/drawing/2014/main" id="{23A01AE8-E29D-364C-9254-FDAB4A133CA7}"/>
                </a:ext>
              </a:extLst>
            </p:cNvPr>
            <p:cNvSpPr/>
            <p:nvPr/>
          </p:nvSpPr>
          <p:spPr>
            <a:xfrm>
              <a:off x="6478978" y="4517134"/>
              <a:ext cx="226695" cy="337820"/>
            </a:xfrm>
            <a:custGeom>
              <a:avLst/>
              <a:gdLst/>
              <a:ahLst/>
              <a:cxnLst/>
              <a:rect l="l" t="t" r="r" b="b"/>
              <a:pathLst>
                <a:path w="226695" h="337820">
                  <a:moveTo>
                    <a:pt x="134594" y="0"/>
                  </a:moveTo>
                  <a:lnTo>
                    <a:pt x="118122" y="0"/>
                  </a:lnTo>
                  <a:lnTo>
                    <a:pt x="0" y="337197"/>
                  </a:lnTo>
                  <a:lnTo>
                    <a:pt x="16471" y="337197"/>
                  </a:lnTo>
                  <a:lnTo>
                    <a:pt x="134594" y="0"/>
                  </a:lnTo>
                  <a:close/>
                </a:path>
                <a:path w="226695" h="337820">
                  <a:moveTo>
                    <a:pt x="226593" y="0"/>
                  </a:moveTo>
                  <a:lnTo>
                    <a:pt x="210121" y="0"/>
                  </a:lnTo>
                  <a:lnTo>
                    <a:pt x="91998" y="337197"/>
                  </a:lnTo>
                  <a:lnTo>
                    <a:pt x="108457" y="337197"/>
                  </a:lnTo>
                  <a:lnTo>
                    <a:pt x="226593" y="0"/>
                  </a:lnTo>
                  <a:close/>
                </a:path>
              </a:pathLst>
            </a:custGeom>
            <a:solidFill>
              <a:srgbClr val="FF7949"/>
            </a:solidFill>
          </p:spPr>
          <p:txBody>
            <a:bodyPr wrap="square" lIns="0" tIns="0" rIns="0" bIns="0" rtlCol="0"/>
            <a:lstStyle/>
            <a:p>
              <a:endParaRPr>
                <a:latin typeface="Montserrat" panose="00000500000000000000" pitchFamily="2" charset="0"/>
              </a:endParaRPr>
            </a:p>
          </p:txBody>
        </p:sp>
        <p:sp>
          <p:nvSpPr>
            <p:cNvPr id="24" name="object 19">
              <a:extLst>
                <a:ext uri="{FF2B5EF4-FFF2-40B4-BE49-F238E27FC236}">
                  <a16:creationId xmlns:a16="http://schemas.microsoft.com/office/drawing/2014/main" id="{C2442223-8AF4-4946-8DDF-CDF2F9BDC91F}"/>
                </a:ext>
              </a:extLst>
            </p:cNvPr>
            <p:cNvSpPr/>
            <p:nvPr/>
          </p:nvSpPr>
          <p:spPr>
            <a:xfrm>
              <a:off x="6245806" y="5253055"/>
              <a:ext cx="226695" cy="337820"/>
            </a:xfrm>
            <a:custGeom>
              <a:avLst/>
              <a:gdLst/>
              <a:ahLst/>
              <a:cxnLst/>
              <a:rect l="l" t="t" r="r" b="b"/>
              <a:pathLst>
                <a:path w="226695" h="337820">
                  <a:moveTo>
                    <a:pt x="134594" y="0"/>
                  </a:moveTo>
                  <a:lnTo>
                    <a:pt x="118122" y="0"/>
                  </a:lnTo>
                  <a:lnTo>
                    <a:pt x="0" y="337197"/>
                  </a:lnTo>
                  <a:lnTo>
                    <a:pt x="16471" y="337197"/>
                  </a:lnTo>
                  <a:lnTo>
                    <a:pt x="134594" y="0"/>
                  </a:lnTo>
                  <a:close/>
                </a:path>
                <a:path w="226695" h="337820">
                  <a:moveTo>
                    <a:pt x="226593" y="0"/>
                  </a:moveTo>
                  <a:lnTo>
                    <a:pt x="210121" y="0"/>
                  </a:lnTo>
                  <a:lnTo>
                    <a:pt x="91998" y="337197"/>
                  </a:lnTo>
                  <a:lnTo>
                    <a:pt x="108457" y="337197"/>
                  </a:lnTo>
                  <a:lnTo>
                    <a:pt x="226593" y="0"/>
                  </a:lnTo>
                  <a:close/>
                </a:path>
              </a:pathLst>
            </a:custGeom>
            <a:solidFill>
              <a:srgbClr val="FF7949"/>
            </a:solidFill>
          </p:spPr>
          <p:txBody>
            <a:bodyPr wrap="square" lIns="0" tIns="0" rIns="0" bIns="0" rtlCol="0"/>
            <a:lstStyle/>
            <a:p>
              <a:endParaRPr>
                <a:latin typeface="Montserrat" panose="00000500000000000000" pitchFamily="2" charset="0"/>
              </a:endParaRPr>
            </a:p>
          </p:txBody>
        </p:sp>
        <p:sp>
          <p:nvSpPr>
            <p:cNvPr id="35" name="object 29">
              <a:extLst>
                <a:ext uri="{FF2B5EF4-FFF2-40B4-BE49-F238E27FC236}">
                  <a16:creationId xmlns:a16="http://schemas.microsoft.com/office/drawing/2014/main" id="{64E10E4D-B552-954E-BA77-9DE1488C9941}"/>
                </a:ext>
              </a:extLst>
            </p:cNvPr>
            <p:cNvSpPr/>
            <p:nvPr/>
          </p:nvSpPr>
          <p:spPr>
            <a:xfrm>
              <a:off x="6163500" y="4757807"/>
              <a:ext cx="616585" cy="616585"/>
            </a:xfrm>
            <a:custGeom>
              <a:avLst/>
              <a:gdLst/>
              <a:ahLst/>
              <a:cxnLst/>
              <a:rect l="l" t="t" r="r" b="b"/>
              <a:pathLst>
                <a:path w="616584" h="616585">
                  <a:moveTo>
                    <a:pt x="308165" y="616331"/>
                  </a:moveTo>
                  <a:lnTo>
                    <a:pt x="353703" y="612989"/>
                  </a:lnTo>
                  <a:lnTo>
                    <a:pt x="397166" y="603283"/>
                  </a:lnTo>
                  <a:lnTo>
                    <a:pt x="438079" y="587688"/>
                  </a:lnTo>
                  <a:lnTo>
                    <a:pt x="475963" y="566683"/>
                  </a:lnTo>
                  <a:lnTo>
                    <a:pt x="510343" y="540742"/>
                  </a:lnTo>
                  <a:lnTo>
                    <a:pt x="540742" y="510343"/>
                  </a:lnTo>
                  <a:lnTo>
                    <a:pt x="566683" y="475963"/>
                  </a:lnTo>
                  <a:lnTo>
                    <a:pt x="587688" y="438079"/>
                  </a:lnTo>
                  <a:lnTo>
                    <a:pt x="603283" y="397166"/>
                  </a:lnTo>
                  <a:lnTo>
                    <a:pt x="612989" y="353703"/>
                  </a:lnTo>
                  <a:lnTo>
                    <a:pt x="616330" y="308165"/>
                  </a:lnTo>
                  <a:lnTo>
                    <a:pt x="612989" y="262627"/>
                  </a:lnTo>
                  <a:lnTo>
                    <a:pt x="603283" y="219164"/>
                  </a:lnTo>
                  <a:lnTo>
                    <a:pt x="587688" y="178251"/>
                  </a:lnTo>
                  <a:lnTo>
                    <a:pt x="566683" y="140367"/>
                  </a:lnTo>
                  <a:lnTo>
                    <a:pt x="540742" y="105987"/>
                  </a:lnTo>
                  <a:lnTo>
                    <a:pt x="510343" y="75588"/>
                  </a:lnTo>
                  <a:lnTo>
                    <a:pt x="475963" y="49647"/>
                  </a:lnTo>
                  <a:lnTo>
                    <a:pt x="438079" y="28642"/>
                  </a:lnTo>
                  <a:lnTo>
                    <a:pt x="397166" y="13047"/>
                  </a:lnTo>
                  <a:lnTo>
                    <a:pt x="353703" y="3341"/>
                  </a:lnTo>
                  <a:lnTo>
                    <a:pt x="308165" y="0"/>
                  </a:lnTo>
                  <a:lnTo>
                    <a:pt x="262627" y="3341"/>
                  </a:lnTo>
                  <a:lnTo>
                    <a:pt x="219164" y="13047"/>
                  </a:lnTo>
                  <a:lnTo>
                    <a:pt x="178251" y="28642"/>
                  </a:lnTo>
                  <a:lnTo>
                    <a:pt x="140367" y="49647"/>
                  </a:lnTo>
                  <a:lnTo>
                    <a:pt x="105987" y="75588"/>
                  </a:lnTo>
                  <a:lnTo>
                    <a:pt x="75588" y="105987"/>
                  </a:lnTo>
                  <a:lnTo>
                    <a:pt x="49647" y="140367"/>
                  </a:lnTo>
                  <a:lnTo>
                    <a:pt x="28642" y="178251"/>
                  </a:lnTo>
                  <a:lnTo>
                    <a:pt x="13047" y="219164"/>
                  </a:lnTo>
                  <a:lnTo>
                    <a:pt x="3341" y="262627"/>
                  </a:lnTo>
                  <a:lnTo>
                    <a:pt x="0" y="308165"/>
                  </a:lnTo>
                  <a:lnTo>
                    <a:pt x="3341" y="353703"/>
                  </a:lnTo>
                  <a:lnTo>
                    <a:pt x="13047" y="397166"/>
                  </a:lnTo>
                  <a:lnTo>
                    <a:pt x="28642" y="438079"/>
                  </a:lnTo>
                  <a:lnTo>
                    <a:pt x="49647" y="475963"/>
                  </a:lnTo>
                  <a:lnTo>
                    <a:pt x="75588" y="510343"/>
                  </a:lnTo>
                  <a:lnTo>
                    <a:pt x="105987" y="540742"/>
                  </a:lnTo>
                  <a:lnTo>
                    <a:pt x="140367" y="566683"/>
                  </a:lnTo>
                  <a:lnTo>
                    <a:pt x="178251" y="587688"/>
                  </a:lnTo>
                  <a:lnTo>
                    <a:pt x="219164" y="603283"/>
                  </a:lnTo>
                  <a:lnTo>
                    <a:pt x="262627" y="612989"/>
                  </a:lnTo>
                  <a:lnTo>
                    <a:pt x="308165" y="616331"/>
                  </a:lnTo>
                  <a:close/>
                </a:path>
              </a:pathLst>
            </a:custGeom>
            <a:ln w="10375">
              <a:solidFill>
                <a:srgbClr val="FFFFFF"/>
              </a:solidFill>
            </a:ln>
          </p:spPr>
          <p:txBody>
            <a:bodyPr wrap="square" lIns="0" tIns="0" rIns="0" bIns="0" rtlCol="0"/>
            <a:lstStyle/>
            <a:p>
              <a:endParaRPr>
                <a:latin typeface="Montserrat" panose="00000500000000000000" pitchFamily="2" charset="0"/>
              </a:endParaRPr>
            </a:p>
          </p:txBody>
        </p:sp>
      </p:grpSp>
      <p:sp>
        <p:nvSpPr>
          <p:cNvPr id="36" name="object 30">
            <a:extLst>
              <a:ext uri="{FF2B5EF4-FFF2-40B4-BE49-F238E27FC236}">
                <a16:creationId xmlns:a16="http://schemas.microsoft.com/office/drawing/2014/main" id="{13568DEE-CC42-8C44-9DC5-55ADF7585065}"/>
              </a:ext>
            </a:extLst>
          </p:cNvPr>
          <p:cNvSpPr txBox="1"/>
          <p:nvPr/>
        </p:nvSpPr>
        <p:spPr>
          <a:xfrm>
            <a:off x="1774951" y="1779955"/>
            <a:ext cx="3938072" cy="728275"/>
          </a:xfrm>
          <a:prstGeom prst="rect">
            <a:avLst/>
          </a:prstGeom>
        </p:spPr>
        <p:txBody>
          <a:bodyPr vert="horz" wrap="square" lIns="0" tIns="113664" rIns="0" bIns="0" rtlCol="0">
            <a:spAutoFit/>
          </a:bodyPr>
          <a:lstStyle/>
          <a:p>
            <a:pPr marL="12700">
              <a:lnSpc>
                <a:spcPct val="100000"/>
              </a:lnSpc>
              <a:spcBef>
                <a:spcPts val="894"/>
              </a:spcBef>
            </a:pPr>
            <a:r>
              <a:rPr sz="1400" dirty="0">
                <a:solidFill>
                  <a:srgbClr val="006CAF"/>
                </a:solidFill>
                <a:latin typeface="Montserrat Medium" panose="00000600000000000000" pitchFamily="2" charset="0"/>
                <a:cs typeface="Calibri"/>
              </a:rPr>
              <a:t>LOREM IPSUM TEXT</a:t>
            </a:r>
            <a:endParaRPr sz="1400" dirty="0">
              <a:latin typeface="Montserrat Medium" panose="00000600000000000000" pitchFamily="2" charset="0"/>
              <a:cs typeface="Calibri"/>
            </a:endParaRPr>
          </a:p>
          <a:p>
            <a:pPr marL="12700" marR="5080">
              <a:lnSpc>
                <a:spcPct val="116700"/>
              </a:lnSpc>
              <a:spcBef>
                <a:spcPts val="370"/>
              </a:spcBef>
            </a:pPr>
            <a:r>
              <a:rPr sz="1000" dirty="0">
                <a:solidFill>
                  <a:srgbClr val="77787B"/>
                </a:solidFill>
                <a:latin typeface="Montserrat" panose="00000500000000000000" pitchFamily="2" charset="0"/>
                <a:cs typeface="Verdana"/>
              </a:rPr>
              <a:t>Lorem Ipsum is dummy text of the printing and typesetting  five centuries, remaining essentially unchanged.</a:t>
            </a:r>
            <a:endParaRPr sz="1000" dirty="0">
              <a:latin typeface="Montserrat" panose="00000500000000000000" pitchFamily="2" charset="0"/>
              <a:cs typeface="Verdana"/>
            </a:endParaRPr>
          </a:p>
        </p:txBody>
      </p:sp>
      <p:sp>
        <p:nvSpPr>
          <p:cNvPr id="37" name="object 31">
            <a:extLst>
              <a:ext uri="{FF2B5EF4-FFF2-40B4-BE49-F238E27FC236}">
                <a16:creationId xmlns:a16="http://schemas.microsoft.com/office/drawing/2014/main" id="{63EC7089-87BB-9E48-95AF-5F29AA465F10}"/>
              </a:ext>
            </a:extLst>
          </p:cNvPr>
          <p:cNvSpPr txBox="1"/>
          <p:nvPr/>
        </p:nvSpPr>
        <p:spPr>
          <a:xfrm>
            <a:off x="7124192" y="1779955"/>
            <a:ext cx="3938070" cy="728275"/>
          </a:xfrm>
          <a:prstGeom prst="rect">
            <a:avLst/>
          </a:prstGeom>
        </p:spPr>
        <p:txBody>
          <a:bodyPr vert="horz" wrap="square" lIns="0" tIns="113664" rIns="0" bIns="0" rtlCol="0">
            <a:spAutoFit/>
          </a:bodyPr>
          <a:lstStyle/>
          <a:p>
            <a:pPr marL="12700">
              <a:lnSpc>
                <a:spcPct val="100000"/>
              </a:lnSpc>
              <a:spcBef>
                <a:spcPts val="894"/>
              </a:spcBef>
            </a:pPr>
            <a:r>
              <a:rPr sz="1400" dirty="0">
                <a:solidFill>
                  <a:srgbClr val="006CAF"/>
                </a:solidFill>
                <a:latin typeface="Montserrat Medium" panose="00000600000000000000" pitchFamily="2" charset="0"/>
                <a:cs typeface="Calibri"/>
              </a:rPr>
              <a:t>LOREM IPSUM TEXT</a:t>
            </a:r>
            <a:endParaRPr sz="1400" dirty="0">
              <a:latin typeface="Montserrat Medium" panose="00000600000000000000" pitchFamily="2" charset="0"/>
              <a:cs typeface="Calibri"/>
            </a:endParaRPr>
          </a:p>
          <a:p>
            <a:pPr marL="12700" marR="5080">
              <a:lnSpc>
                <a:spcPct val="116700"/>
              </a:lnSpc>
              <a:spcBef>
                <a:spcPts val="370"/>
              </a:spcBef>
            </a:pPr>
            <a:r>
              <a:rPr sz="1000" dirty="0">
                <a:solidFill>
                  <a:srgbClr val="77787B"/>
                </a:solidFill>
                <a:latin typeface="Montserrat" panose="00000500000000000000" pitchFamily="2" charset="0"/>
                <a:cs typeface="Verdana"/>
              </a:rPr>
              <a:t>Lorem Ipsum is dummy text of the printing and typesetting  five centuries, remaining essentially unchanged.</a:t>
            </a:r>
            <a:endParaRPr sz="1000" dirty="0">
              <a:latin typeface="Montserrat" panose="00000500000000000000" pitchFamily="2" charset="0"/>
              <a:cs typeface="Verdana"/>
            </a:endParaRPr>
          </a:p>
        </p:txBody>
      </p:sp>
      <p:sp>
        <p:nvSpPr>
          <p:cNvPr id="38" name="object 32">
            <a:extLst>
              <a:ext uri="{FF2B5EF4-FFF2-40B4-BE49-F238E27FC236}">
                <a16:creationId xmlns:a16="http://schemas.microsoft.com/office/drawing/2014/main" id="{06A43346-D948-3144-BA36-3E0BB3C5C818}"/>
              </a:ext>
            </a:extLst>
          </p:cNvPr>
          <p:cNvSpPr txBox="1"/>
          <p:nvPr/>
        </p:nvSpPr>
        <p:spPr>
          <a:xfrm>
            <a:off x="1774951" y="3206420"/>
            <a:ext cx="3938072" cy="728275"/>
          </a:xfrm>
          <a:prstGeom prst="rect">
            <a:avLst/>
          </a:prstGeom>
        </p:spPr>
        <p:txBody>
          <a:bodyPr vert="horz" wrap="square" lIns="0" tIns="113664" rIns="0" bIns="0" rtlCol="0">
            <a:spAutoFit/>
          </a:bodyPr>
          <a:lstStyle/>
          <a:p>
            <a:pPr marL="12700">
              <a:lnSpc>
                <a:spcPct val="100000"/>
              </a:lnSpc>
              <a:spcBef>
                <a:spcPts val="894"/>
              </a:spcBef>
            </a:pPr>
            <a:r>
              <a:rPr sz="1400" dirty="0">
                <a:solidFill>
                  <a:srgbClr val="006CAF"/>
                </a:solidFill>
                <a:latin typeface="Montserrat Medium" panose="00000600000000000000" pitchFamily="2" charset="0"/>
                <a:cs typeface="Calibri"/>
              </a:rPr>
              <a:t>LOREM IPSUM TEXT</a:t>
            </a:r>
            <a:endParaRPr sz="1400" dirty="0">
              <a:latin typeface="Montserrat Medium" panose="00000600000000000000" pitchFamily="2" charset="0"/>
              <a:cs typeface="Calibri"/>
            </a:endParaRPr>
          </a:p>
          <a:p>
            <a:pPr marL="12700" marR="5080">
              <a:lnSpc>
                <a:spcPct val="116700"/>
              </a:lnSpc>
              <a:spcBef>
                <a:spcPts val="370"/>
              </a:spcBef>
            </a:pPr>
            <a:r>
              <a:rPr sz="1000" dirty="0">
                <a:solidFill>
                  <a:srgbClr val="77787B"/>
                </a:solidFill>
                <a:latin typeface="Montserrat" panose="00000500000000000000" pitchFamily="2" charset="0"/>
                <a:cs typeface="Verdana"/>
              </a:rPr>
              <a:t>Lorem Ipsum is dummy text of the printing and typesetting  five centuries, remaining essentially unchanged.</a:t>
            </a:r>
            <a:endParaRPr sz="1000" dirty="0">
              <a:latin typeface="Montserrat" panose="00000500000000000000" pitchFamily="2" charset="0"/>
              <a:cs typeface="Verdana"/>
            </a:endParaRPr>
          </a:p>
        </p:txBody>
      </p:sp>
      <p:sp>
        <p:nvSpPr>
          <p:cNvPr id="39" name="object 33">
            <a:extLst>
              <a:ext uri="{FF2B5EF4-FFF2-40B4-BE49-F238E27FC236}">
                <a16:creationId xmlns:a16="http://schemas.microsoft.com/office/drawing/2014/main" id="{B756219E-67B7-2D4D-A53E-5DB9CA217A84}"/>
              </a:ext>
            </a:extLst>
          </p:cNvPr>
          <p:cNvSpPr txBox="1"/>
          <p:nvPr/>
        </p:nvSpPr>
        <p:spPr>
          <a:xfrm>
            <a:off x="7124192" y="3206420"/>
            <a:ext cx="3938070" cy="728275"/>
          </a:xfrm>
          <a:prstGeom prst="rect">
            <a:avLst/>
          </a:prstGeom>
        </p:spPr>
        <p:txBody>
          <a:bodyPr vert="horz" wrap="square" lIns="0" tIns="113664" rIns="0" bIns="0" rtlCol="0">
            <a:spAutoFit/>
          </a:bodyPr>
          <a:lstStyle/>
          <a:p>
            <a:pPr marL="12700">
              <a:lnSpc>
                <a:spcPct val="100000"/>
              </a:lnSpc>
              <a:spcBef>
                <a:spcPts val="894"/>
              </a:spcBef>
            </a:pPr>
            <a:r>
              <a:rPr sz="1400" dirty="0">
                <a:solidFill>
                  <a:srgbClr val="006CAF"/>
                </a:solidFill>
                <a:latin typeface="Montserrat Medium" panose="00000600000000000000" pitchFamily="2" charset="0"/>
                <a:cs typeface="Calibri"/>
              </a:rPr>
              <a:t>LOREM IPSUM TEXT</a:t>
            </a:r>
            <a:endParaRPr sz="1400" dirty="0">
              <a:latin typeface="Montserrat Medium" panose="00000600000000000000" pitchFamily="2" charset="0"/>
              <a:cs typeface="Calibri"/>
            </a:endParaRPr>
          </a:p>
          <a:p>
            <a:pPr marL="12700" marR="5080">
              <a:lnSpc>
                <a:spcPct val="116700"/>
              </a:lnSpc>
              <a:spcBef>
                <a:spcPts val="370"/>
              </a:spcBef>
            </a:pPr>
            <a:r>
              <a:rPr sz="1000" dirty="0">
                <a:solidFill>
                  <a:srgbClr val="77787B"/>
                </a:solidFill>
                <a:latin typeface="Montserrat" panose="00000500000000000000" pitchFamily="2" charset="0"/>
                <a:cs typeface="Verdana"/>
              </a:rPr>
              <a:t>Lorem Ipsum is dummy text of the printing and typesetting  five centuries, remaining essentially unchanged.</a:t>
            </a:r>
            <a:endParaRPr sz="1000" dirty="0">
              <a:latin typeface="Montserrat" panose="00000500000000000000" pitchFamily="2" charset="0"/>
              <a:cs typeface="Verdana"/>
            </a:endParaRPr>
          </a:p>
        </p:txBody>
      </p:sp>
      <p:sp>
        <p:nvSpPr>
          <p:cNvPr id="40" name="object 34">
            <a:extLst>
              <a:ext uri="{FF2B5EF4-FFF2-40B4-BE49-F238E27FC236}">
                <a16:creationId xmlns:a16="http://schemas.microsoft.com/office/drawing/2014/main" id="{52BA0606-D376-9840-A2F6-70E586C85CEA}"/>
              </a:ext>
            </a:extLst>
          </p:cNvPr>
          <p:cNvSpPr txBox="1"/>
          <p:nvPr/>
        </p:nvSpPr>
        <p:spPr>
          <a:xfrm>
            <a:off x="1774951" y="4632883"/>
            <a:ext cx="3938072" cy="728275"/>
          </a:xfrm>
          <a:prstGeom prst="rect">
            <a:avLst/>
          </a:prstGeom>
        </p:spPr>
        <p:txBody>
          <a:bodyPr vert="horz" wrap="square" lIns="0" tIns="113664" rIns="0" bIns="0" rtlCol="0">
            <a:spAutoFit/>
          </a:bodyPr>
          <a:lstStyle/>
          <a:p>
            <a:pPr marL="12700">
              <a:lnSpc>
                <a:spcPct val="100000"/>
              </a:lnSpc>
              <a:spcBef>
                <a:spcPts val="894"/>
              </a:spcBef>
            </a:pPr>
            <a:r>
              <a:rPr sz="1400" dirty="0">
                <a:solidFill>
                  <a:srgbClr val="006CAF"/>
                </a:solidFill>
                <a:latin typeface="Montserrat Medium" panose="00000600000000000000" pitchFamily="2" charset="0"/>
                <a:cs typeface="Calibri"/>
              </a:rPr>
              <a:t>LOREM IPSUM TEXT</a:t>
            </a:r>
            <a:endParaRPr sz="1400" dirty="0">
              <a:latin typeface="Montserrat Medium" panose="00000600000000000000" pitchFamily="2" charset="0"/>
              <a:cs typeface="Calibri"/>
            </a:endParaRPr>
          </a:p>
          <a:p>
            <a:pPr marL="12700" marR="5080">
              <a:lnSpc>
                <a:spcPct val="116700"/>
              </a:lnSpc>
              <a:spcBef>
                <a:spcPts val="370"/>
              </a:spcBef>
            </a:pPr>
            <a:r>
              <a:rPr sz="1000" dirty="0">
                <a:solidFill>
                  <a:srgbClr val="77787B"/>
                </a:solidFill>
                <a:latin typeface="Montserrat" panose="00000500000000000000" pitchFamily="2" charset="0"/>
                <a:cs typeface="Verdana"/>
              </a:rPr>
              <a:t>Lorem Ipsum is dummy text of the printing and typesetting  five centuries, remaining essentially unchanged.</a:t>
            </a:r>
            <a:endParaRPr sz="1000" dirty="0">
              <a:latin typeface="Montserrat" panose="00000500000000000000" pitchFamily="2" charset="0"/>
              <a:cs typeface="Verdana"/>
            </a:endParaRPr>
          </a:p>
        </p:txBody>
      </p:sp>
      <p:sp>
        <p:nvSpPr>
          <p:cNvPr id="41" name="object 35">
            <a:extLst>
              <a:ext uri="{FF2B5EF4-FFF2-40B4-BE49-F238E27FC236}">
                <a16:creationId xmlns:a16="http://schemas.microsoft.com/office/drawing/2014/main" id="{9E8AE21F-2939-E048-8563-D3073DF66504}"/>
              </a:ext>
            </a:extLst>
          </p:cNvPr>
          <p:cNvSpPr txBox="1"/>
          <p:nvPr/>
        </p:nvSpPr>
        <p:spPr>
          <a:xfrm>
            <a:off x="7124192" y="4632883"/>
            <a:ext cx="3938070" cy="728275"/>
          </a:xfrm>
          <a:prstGeom prst="rect">
            <a:avLst/>
          </a:prstGeom>
        </p:spPr>
        <p:txBody>
          <a:bodyPr vert="horz" wrap="square" lIns="0" tIns="113664" rIns="0" bIns="0" rtlCol="0">
            <a:spAutoFit/>
          </a:bodyPr>
          <a:lstStyle/>
          <a:p>
            <a:pPr marL="12700">
              <a:lnSpc>
                <a:spcPct val="100000"/>
              </a:lnSpc>
              <a:spcBef>
                <a:spcPts val="894"/>
              </a:spcBef>
            </a:pPr>
            <a:r>
              <a:rPr sz="1400" dirty="0">
                <a:solidFill>
                  <a:srgbClr val="006CAF"/>
                </a:solidFill>
                <a:latin typeface="Montserrat Medium" panose="00000600000000000000" pitchFamily="2" charset="0"/>
                <a:cs typeface="Calibri"/>
              </a:rPr>
              <a:t>LOREM IPSUM TEXT</a:t>
            </a:r>
            <a:endParaRPr sz="1400" dirty="0">
              <a:latin typeface="Montserrat Medium" panose="00000600000000000000" pitchFamily="2" charset="0"/>
              <a:cs typeface="Calibri"/>
            </a:endParaRPr>
          </a:p>
          <a:p>
            <a:pPr marL="12700" marR="5080">
              <a:lnSpc>
                <a:spcPct val="116700"/>
              </a:lnSpc>
              <a:spcBef>
                <a:spcPts val="370"/>
              </a:spcBef>
            </a:pPr>
            <a:r>
              <a:rPr sz="1000" dirty="0">
                <a:solidFill>
                  <a:srgbClr val="77787B"/>
                </a:solidFill>
                <a:latin typeface="Montserrat" panose="00000500000000000000" pitchFamily="2" charset="0"/>
                <a:cs typeface="Verdana"/>
              </a:rPr>
              <a:t>Lorem Ipsum is dummy text of the printing and typesetting  five centuries, remaining essentially unchanged.</a:t>
            </a:r>
            <a:endParaRPr sz="1000" dirty="0">
              <a:latin typeface="Montserrat" panose="00000500000000000000" pitchFamily="2" charset="0"/>
              <a:cs typeface="Verdana"/>
            </a:endParaRPr>
          </a:p>
        </p:txBody>
      </p:sp>
      <p:sp>
        <p:nvSpPr>
          <p:cNvPr id="42" name="object 36">
            <a:extLst>
              <a:ext uri="{FF2B5EF4-FFF2-40B4-BE49-F238E27FC236}">
                <a16:creationId xmlns:a16="http://schemas.microsoft.com/office/drawing/2014/main" id="{74ECF648-63E9-4949-83E0-6E7ED8301C19}"/>
              </a:ext>
            </a:extLst>
          </p:cNvPr>
          <p:cNvSpPr/>
          <p:nvPr/>
        </p:nvSpPr>
        <p:spPr>
          <a:xfrm>
            <a:off x="1787653" y="2905354"/>
            <a:ext cx="3694429" cy="0"/>
          </a:xfrm>
          <a:custGeom>
            <a:avLst/>
            <a:gdLst/>
            <a:ahLst/>
            <a:cxnLst/>
            <a:rect l="l" t="t" r="r" b="b"/>
            <a:pathLst>
              <a:path w="3694429">
                <a:moveTo>
                  <a:pt x="3694176" y="0"/>
                </a:moveTo>
                <a:lnTo>
                  <a:pt x="0" y="0"/>
                </a:lnTo>
              </a:path>
            </a:pathLst>
          </a:custGeom>
          <a:ln w="6350">
            <a:solidFill>
              <a:srgbClr val="D1D3D4"/>
            </a:solidFill>
          </a:ln>
        </p:spPr>
        <p:txBody>
          <a:bodyPr wrap="square" lIns="0" tIns="0" rIns="0" bIns="0" rtlCol="0"/>
          <a:lstStyle/>
          <a:p>
            <a:endParaRPr>
              <a:latin typeface="Montserrat" panose="00000500000000000000" pitchFamily="2" charset="0"/>
            </a:endParaRPr>
          </a:p>
        </p:txBody>
      </p:sp>
      <p:sp>
        <p:nvSpPr>
          <p:cNvPr id="43" name="object 37">
            <a:extLst>
              <a:ext uri="{FF2B5EF4-FFF2-40B4-BE49-F238E27FC236}">
                <a16:creationId xmlns:a16="http://schemas.microsoft.com/office/drawing/2014/main" id="{32309798-24DE-1E42-87C7-DF38E3BE0DEC}"/>
              </a:ext>
            </a:extLst>
          </p:cNvPr>
          <p:cNvSpPr/>
          <p:nvPr/>
        </p:nvSpPr>
        <p:spPr>
          <a:xfrm>
            <a:off x="7136892" y="2905354"/>
            <a:ext cx="3694429" cy="0"/>
          </a:xfrm>
          <a:custGeom>
            <a:avLst/>
            <a:gdLst/>
            <a:ahLst/>
            <a:cxnLst/>
            <a:rect l="l" t="t" r="r" b="b"/>
            <a:pathLst>
              <a:path w="3694429">
                <a:moveTo>
                  <a:pt x="3694176" y="0"/>
                </a:moveTo>
                <a:lnTo>
                  <a:pt x="0" y="0"/>
                </a:lnTo>
              </a:path>
            </a:pathLst>
          </a:custGeom>
          <a:ln w="6350">
            <a:solidFill>
              <a:srgbClr val="D1D3D4"/>
            </a:solidFill>
          </a:ln>
        </p:spPr>
        <p:txBody>
          <a:bodyPr wrap="square" lIns="0" tIns="0" rIns="0" bIns="0" rtlCol="0"/>
          <a:lstStyle/>
          <a:p>
            <a:endParaRPr>
              <a:latin typeface="Montserrat" panose="00000500000000000000" pitchFamily="2" charset="0"/>
            </a:endParaRPr>
          </a:p>
        </p:txBody>
      </p:sp>
      <p:sp>
        <p:nvSpPr>
          <p:cNvPr id="44" name="object 38">
            <a:extLst>
              <a:ext uri="{FF2B5EF4-FFF2-40B4-BE49-F238E27FC236}">
                <a16:creationId xmlns:a16="http://schemas.microsoft.com/office/drawing/2014/main" id="{7B1ABE30-7A6A-6348-8146-7947B65F8BDE}"/>
              </a:ext>
            </a:extLst>
          </p:cNvPr>
          <p:cNvSpPr/>
          <p:nvPr/>
        </p:nvSpPr>
        <p:spPr>
          <a:xfrm>
            <a:off x="1787653" y="4331818"/>
            <a:ext cx="3694429" cy="0"/>
          </a:xfrm>
          <a:custGeom>
            <a:avLst/>
            <a:gdLst/>
            <a:ahLst/>
            <a:cxnLst/>
            <a:rect l="l" t="t" r="r" b="b"/>
            <a:pathLst>
              <a:path w="3694429">
                <a:moveTo>
                  <a:pt x="3694176" y="0"/>
                </a:moveTo>
                <a:lnTo>
                  <a:pt x="0" y="0"/>
                </a:lnTo>
              </a:path>
            </a:pathLst>
          </a:custGeom>
          <a:ln w="6350">
            <a:solidFill>
              <a:srgbClr val="D1D3D4"/>
            </a:solidFill>
          </a:ln>
        </p:spPr>
        <p:txBody>
          <a:bodyPr wrap="square" lIns="0" tIns="0" rIns="0" bIns="0" rtlCol="0"/>
          <a:lstStyle/>
          <a:p>
            <a:endParaRPr>
              <a:latin typeface="Montserrat" panose="00000500000000000000" pitchFamily="2" charset="0"/>
            </a:endParaRPr>
          </a:p>
        </p:txBody>
      </p:sp>
      <p:sp>
        <p:nvSpPr>
          <p:cNvPr id="45" name="object 39">
            <a:extLst>
              <a:ext uri="{FF2B5EF4-FFF2-40B4-BE49-F238E27FC236}">
                <a16:creationId xmlns:a16="http://schemas.microsoft.com/office/drawing/2014/main" id="{EBFA9F93-A177-5E41-B0C7-CB16D63E1D4C}"/>
              </a:ext>
            </a:extLst>
          </p:cNvPr>
          <p:cNvSpPr/>
          <p:nvPr/>
        </p:nvSpPr>
        <p:spPr>
          <a:xfrm>
            <a:off x="7136892" y="4331818"/>
            <a:ext cx="3694429" cy="0"/>
          </a:xfrm>
          <a:custGeom>
            <a:avLst/>
            <a:gdLst/>
            <a:ahLst/>
            <a:cxnLst/>
            <a:rect l="l" t="t" r="r" b="b"/>
            <a:pathLst>
              <a:path w="3694429">
                <a:moveTo>
                  <a:pt x="3694176" y="0"/>
                </a:moveTo>
                <a:lnTo>
                  <a:pt x="0" y="0"/>
                </a:lnTo>
              </a:path>
            </a:pathLst>
          </a:custGeom>
          <a:ln w="6350">
            <a:solidFill>
              <a:srgbClr val="D1D3D4"/>
            </a:solidFill>
          </a:ln>
        </p:spPr>
        <p:txBody>
          <a:bodyPr wrap="square" lIns="0" tIns="0" rIns="0" bIns="0" rtlCol="0"/>
          <a:lstStyle/>
          <a:p>
            <a:endParaRPr>
              <a:latin typeface="Montserrat" panose="00000500000000000000" pitchFamily="2" charset="0"/>
            </a:endParaRPr>
          </a:p>
        </p:txBody>
      </p:sp>
    </p:spTree>
    <p:extLst>
      <p:ext uri="{BB962C8B-B14F-4D97-AF65-F5344CB8AC3E}">
        <p14:creationId xmlns:p14="http://schemas.microsoft.com/office/powerpoint/2010/main" val="339243213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5B30E9D-73AD-334E-84D0-BC3490E80DD5}"/>
              </a:ext>
            </a:extLst>
          </p:cNvPr>
          <p:cNvSpPr>
            <a:spLocks noGrp="1"/>
          </p:cNvSpPr>
          <p:nvPr>
            <p:ph type="sldNum" sz="quarter" idx="12"/>
          </p:nvPr>
        </p:nvSpPr>
        <p:spPr/>
        <p:txBody>
          <a:bodyPr/>
          <a:lstStyle/>
          <a:p>
            <a:fld id="{303A093A-7E6B-5C40-AA0D-E47B16434F1F}" type="slidenum">
              <a:rPr lang="en-US" smtClean="0"/>
              <a:pPr/>
              <a:t>3</a:t>
            </a:fld>
            <a:endParaRPr lang="en-US" dirty="0"/>
          </a:p>
        </p:txBody>
      </p:sp>
      <p:sp>
        <p:nvSpPr>
          <p:cNvPr id="4" name="object 2">
            <a:extLst>
              <a:ext uri="{FF2B5EF4-FFF2-40B4-BE49-F238E27FC236}">
                <a16:creationId xmlns:a16="http://schemas.microsoft.com/office/drawing/2014/main" id="{5AA74EEF-85B5-FD40-BED7-C88E9195470C}"/>
              </a:ext>
            </a:extLst>
          </p:cNvPr>
          <p:cNvSpPr/>
          <p:nvPr/>
        </p:nvSpPr>
        <p:spPr>
          <a:xfrm>
            <a:off x="0" y="3058096"/>
            <a:ext cx="12189460" cy="1153160"/>
          </a:xfrm>
          <a:custGeom>
            <a:avLst/>
            <a:gdLst/>
            <a:ahLst/>
            <a:cxnLst/>
            <a:rect l="l" t="t" r="r" b="b"/>
            <a:pathLst>
              <a:path w="12189460" h="1153160">
                <a:moveTo>
                  <a:pt x="0" y="1152715"/>
                </a:moveTo>
                <a:lnTo>
                  <a:pt x="12188952" y="1152715"/>
                </a:lnTo>
                <a:lnTo>
                  <a:pt x="12188952" y="0"/>
                </a:lnTo>
                <a:lnTo>
                  <a:pt x="0" y="0"/>
                </a:lnTo>
                <a:lnTo>
                  <a:pt x="0" y="1152715"/>
                </a:lnTo>
                <a:close/>
              </a:path>
            </a:pathLst>
          </a:custGeom>
          <a:solidFill>
            <a:srgbClr val="003AA9"/>
          </a:solidFill>
        </p:spPr>
        <p:txBody>
          <a:bodyPr wrap="square" lIns="0" tIns="0" rIns="0" bIns="0" rtlCol="0"/>
          <a:lstStyle/>
          <a:p>
            <a:endParaRPr/>
          </a:p>
        </p:txBody>
      </p:sp>
      <p:sp>
        <p:nvSpPr>
          <p:cNvPr id="5" name="object 3">
            <a:extLst>
              <a:ext uri="{FF2B5EF4-FFF2-40B4-BE49-F238E27FC236}">
                <a16:creationId xmlns:a16="http://schemas.microsoft.com/office/drawing/2014/main" id="{28D1466B-7504-824F-8FB8-5857389A1270}"/>
              </a:ext>
            </a:extLst>
          </p:cNvPr>
          <p:cNvSpPr/>
          <p:nvPr/>
        </p:nvSpPr>
        <p:spPr>
          <a:xfrm>
            <a:off x="0" y="2971800"/>
            <a:ext cx="12189460" cy="86360"/>
          </a:xfrm>
          <a:custGeom>
            <a:avLst/>
            <a:gdLst/>
            <a:ahLst/>
            <a:cxnLst/>
            <a:rect l="l" t="t" r="r" b="b"/>
            <a:pathLst>
              <a:path w="12189460" h="86360">
                <a:moveTo>
                  <a:pt x="0" y="86296"/>
                </a:moveTo>
                <a:lnTo>
                  <a:pt x="12188952" y="86296"/>
                </a:lnTo>
                <a:lnTo>
                  <a:pt x="12188952" y="0"/>
                </a:lnTo>
                <a:lnTo>
                  <a:pt x="0" y="0"/>
                </a:lnTo>
                <a:lnTo>
                  <a:pt x="0" y="86296"/>
                </a:lnTo>
                <a:close/>
              </a:path>
            </a:pathLst>
          </a:custGeom>
          <a:solidFill>
            <a:srgbClr val="FF7949"/>
          </a:solidFill>
        </p:spPr>
        <p:txBody>
          <a:bodyPr wrap="square" lIns="0" tIns="0" rIns="0" bIns="0" rtlCol="0"/>
          <a:lstStyle/>
          <a:p>
            <a:endParaRPr/>
          </a:p>
        </p:txBody>
      </p:sp>
      <p:sp>
        <p:nvSpPr>
          <p:cNvPr id="6" name="object 5">
            <a:extLst>
              <a:ext uri="{FF2B5EF4-FFF2-40B4-BE49-F238E27FC236}">
                <a16:creationId xmlns:a16="http://schemas.microsoft.com/office/drawing/2014/main" id="{9A1F5A31-F2BD-5941-AA7D-2E52EC67B669}"/>
              </a:ext>
            </a:extLst>
          </p:cNvPr>
          <p:cNvSpPr/>
          <p:nvPr/>
        </p:nvSpPr>
        <p:spPr>
          <a:xfrm>
            <a:off x="5851652" y="5413446"/>
            <a:ext cx="485775" cy="0"/>
          </a:xfrm>
          <a:custGeom>
            <a:avLst/>
            <a:gdLst/>
            <a:ahLst/>
            <a:cxnLst/>
            <a:rect l="l" t="t" r="r" b="b"/>
            <a:pathLst>
              <a:path w="485775">
                <a:moveTo>
                  <a:pt x="0" y="0"/>
                </a:moveTo>
                <a:lnTo>
                  <a:pt x="485648" y="0"/>
                </a:lnTo>
              </a:path>
            </a:pathLst>
          </a:custGeom>
          <a:ln w="25400">
            <a:solidFill>
              <a:srgbClr val="019BE0"/>
            </a:solidFill>
          </a:ln>
        </p:spPr>
        <p:txBody>
          <a:bodyPr wrap="square" lIns="0" tIns="0" rIns="0" bIns="0" rtlCol="0"/>
          <a:lstStyle/>
          <a:p>
            <a:endParaRPr>
              <a:latin typeface="Montserrat "/>
            </a:endParaRPr>
          </a:p>
        </p:txBody>
      </p:sp>
      <p:sp>
        <p:nvSpPr>
          <p:cNvPr id="7" name="object 6">
            <a:extLst>
              <a:ext uri="{FF2B5EF4-FFF2-40B4-BE49-F238E27FC236}">
                <a16:creationId xmlns:a16="http://schemas.microsoft.com/office/drawing/2014/main" id="{EA8CD2D6-1A56-1A41-8FCC-C6888FA01A7A}"/>
              </a:ext>
            </a:extLst>
          </p:cNvPr>
          <p:cNvSpPr txBox="1"/>
          <p:nvPr/>
        </p:nvSpPr>
        <p:spPr>
          <a:xfrm>
            <a:off x="3954635" y="4733207"/>
            <a:ext cx="4279807" cy="474489"/>
          </a:xfrm>
          <a:prstGeom prst="rect">
            <a:avLst/>
          </a:prstGeom>
        </p:spPr>
        <p:txBody>
          <a:bodyPr vert="horz" wrap="square" lIns="0" tIns="12700" rIns="0" bIns="0" rtlCol="0">
            <a:spAutoFit/>
          </a:bodyPr>
          <a:lstStyle/>
          <a:p>
            <a:pPr marL="12700" algn="ctr">
              <a:lnSpc>
                <a:spcPct val="100000"/>
              </a:lnSpc>
              <a:spcBef>
                <a:spcPts val="100"/>
              </a:spcBef>
            </a:pPr>
            <a:r>
              <a:rPr lang="en-GB" sz="3000" dirty="0">
                <a:solidFill>
                  <a:srgbClr val="808285"/>
                </a:solidFill>
                <a:latin typeface="Montserrat "/>
                <a:cs typeface="Calibri"/>
              </a:rPr>
              <a:t>LOREM</a:t>
            </a:r>
            <a:r>
              <a:rPr sz="3000" dirty="0">
                <a:solidFill>
                  <a:srgbClr val="808285"/>
                </a:solidFill>
                <a:latin typeface="Montserrat "/>
                <a:cs typeface="Calibri"/>
              </a:rPr>
              <a:t> </a:t>
            </a:r>
            <a:r>
              <a:rPr lang="en-GB" sz="3000" dirty="0">
                <a:solidFill>
                  <a:srgbClr val="006CAF"/>
                </a:solidFill>
                <a:latin typeface="Montserrat "/>
                <a:cs typeface="Calibri"/>
              </a:rPr>
              <a:t>IPSUM</a:t>
            </a:r>
            <a:endParaRPr sz="3000" dirty="0">
              <a:latin typeface="Montserrat "/>
              <a:cs typeface="Calibri"/>
            </a:endParaRPr>
          </a:p>
        </p:txBody>
      </p:sp>
      <p:sp>
        <p:nvSpPr>
          <p:cNvPr id="8" name="object 9">
            <a:extLst>
              <a:ext uri="{FF2B5EF4-FFF2-40B4-BE49-F238E27FC236}">
                <a16:creationId xmlns:a16="http://schemas.microsoft.com/office/drawing/2014/main" id="{429035C3-C416-6742-AC70-F7590325AEE2}"/>
              </a:ext>
            </a:extLst>
          </p:cNvPr>
          <p:cNvSpPr txBox="1"/>
          <p:nvPr/>
        </p:nvSpPr>
        <p:spPr>
          <a:xfrm>
            <a:off x="1801933" y="3629724"/>
            <a:ext cx="1482956" cy="364202"/>
          </a:xfrm>
          <a:prstGeom prst="rect">
            <a:avLst/>
          </a:prstGeom>
        </p:spPr>
        <p:txBody>
          <a:bodyPr vert="horz" wrap="square" lIns="0" tIns="12700" rIns="0" bIns="0" rtlCol="0">
            <a:spAutoFit/>
          </a:bodyPr>
          <a:lstStyle/>
          <a:p>
            <a:pPr marR="5080" algn="ctr">
              <a:lnSpc>
                <a:spcPct val="100000"/>
              </a:lnSpc>
              <a:spcBef>
                <a:spcPts val="100"/>
              </a:spcBef>
            </a:pPr>
            <a:r>
              <a:rPr sz="1200" b="1" dirty="0">
                <a:solidFill>
                  <a:srgbClr val="2A97D4"/>
                </a:solidFill>
                <a:latin typeface="Montserrat "/>
                <a:cs typeface="Calibri"/>
              </a:rPr>
              <a:t>LOREM IPSUM</a:t>
            </a:r>
            <a:endParaRPr sz="1200" dirty="0">
              <a:latin typeface="Montserrat "/>
              <a:cs typeface="Calibri"/>
            </a:endParaRPr>
          </a:p>
          <a:p>
            <a:pPr marR="5080" algn="ctr">
              <a:lnSpc>
                <a:spcPct val="100000"/>
              </a:lnSpc>
              <a:spcBef>
                <a:spcPts val="60"/>
              </a:spcBef>
            </a:pPr>
            <a:r>
              <a:rPr sz="1000" dirty="0">
                <a:solidFill>
                  <a:srgbClr val="FFFFFF"/>
                </a:solidFill>
                <a:latin typeface="Montserrat "/>
                <a:cs typeface="Verdana"/>
              </a:rPr>
              <a:t>Lorem Ipsum is simply</a:t>
            </a:r>
            <a:endParaRPr sz="1000" dirty="0">
              <a:latin typeface="Montserrat "/>
              <a:cs typeface="Verdana"/>
            </a:endParaRPr>
          </a:p>
        </p:txBody>
      </p:sp>
      <p:sp>
        <p:nvSpPr>
          <p:cNvPr id="9" name="object 10">
            <a:extLst>
              <a:ext uri="{FF2B5EF4-FFF2-40B4-BE49-F238E27FC236}">
                <a16:creationId xmlns:a16="http://schemas.microsoft.com/office/drawing/2014/main" id="{79663F75-B2B5-5841-B618-6A72769AF737}"/>
              </a:ext>
            </a:extLst>
          </p:cNvPr>
          <p:cNvSpPr txBox="1"/>
          <p:nvPr/>
        </p:nvSpPr>
        <p:spPr>
          <a:xfrm>
            <a:off x="4189712" y="3629724"/>
            <a:ext cx="1554908" cy="364202"/>
          </a:xfrm>
          <a:prstGeom prst="rect">
            <a:avLst/>
          </a:prstGeom>
        </p:spPr>
        <p:txBody>
          <a:bodyPr vert="horz" wrap="square" lIns="0" tIns="12700" rIns="0" bIns="0" rtlCol="0">
            <a:spAutoFit/>
          </a:bodyPr>
          <a:lstStyle/>
          <a:p>
            <a:pPr marR="5080" algn="ctr">
              <a:lnSpc>
                <a:spcPct val="100000"/>
              </a:lnSpc>
              <a:spcBef>
                <a:spcPts val="100"/>
              </a:spcBef>
            </a:pPr>
            <a:r>
              <a:rPr sz="1200" b="1" dirty="0">
                <a:solidFill>
                  <a:srgbClr val="2A97D4"/>
                </a:solidFill>
                <a:latin typeface="Montserrat "/>
                <a:cs typeface="Calibri"/>
              </a:rPr>
              <a:t>LOREM IPSUM</a:t>
            </a:r>
            <a:endParaRPr sz="1200" dirty="0">
              <a:latin typeface="Montserrat "/>
              <a:cs typeface="Calibri"/>
            </a:endParaRPr>
          </a:p>
          <a:p>
            <a:pPr marR="5080" algn="ctr">
              <a:lnSpc>
                <a:spcPct val="100000"/>
              </a:lnSpc>
              <a:spcBef>
                <a:spcPts val="60"/>
              </a:spcBef>
            </a:pPr>
            <a:r>
              <a:rPr sz="1000" dirty="0">
                <a:solidFill>
                  <a:srgbClr val="FFFFFF"/>
                </a:solidFill>
                <a:latin typeface="Montserrat "/>
                <a:cs typeface="Verdana"/>
              </a:rPr>
              <a:t>Lorem Ipsum is simply</a:t>
            </a:r>
            <a:endParaRPr sz="1000" dirty="0">
              <a:latin typeface="Montserrat "/>
              <a:cs typeface="Verdana"/>
            </a:endParaRPr>
          </a:p>
        </p:txBody>
      </p:sp>
      <p:sp>
        <p:nvSpPr>
          <p:cNvPr id="10" name="object 11">
            <a:extLst>
              <a:ext uri="{FF2B5EF4-FFF2-40B4-BE49-F238E27FC236}">
                <a16:creationId xmlns:a16="http://schemas.microsoft.com/office/drawing/2014/main" id="{90159DFF-A8CA-0149-927B-415F1F7E5CB9}"/>
              </a:ext>
            </a:extLst>
          </p:cNvPr>
          <p:cNvSpPr txBox="1"/>
          <p:nvPr/>
        </p:nvSpPr>
        <p:spPr>
          <a:xfrm>
            <a:off x="6577492" y="3629724"/>
            <a:ext cx="1626861" cy="364202"/>
          </a:xfrm>
          <a:prstGeom prst="rect">
            <a:avLst/>
          </a:prstGeom>
        </p:spPr>
        <p:txBody>
          <a:bodyPr vert="horz" wrap="square" lIns="0" tIns="12700" rIns="0" bIns="0" rtlCol="0">
            <a:spAutoFit/>
          </a:bodyPr>
          <a:lstStyle/>
          <a:p>
            <a:pPr marR="5080" algn="ctr">
              <a:lnSpc>
                <a:spcPct val="100000"/>
              </a:lnSpc>
              <a:spcBef>
                <a:spcPts val="100"/>
              </a:spcBef>
            </a:pPr>
            <a:r>
              <a:rPr sz="1200" b="1" dirty="0">
                <a:solidFill>
                  <a:srgbClr val="2A97D4"/>
                </a:solidFill>
                <a:latin typeface="Montserrat "/>
                <a:cs typeface="Calibri"/>
              </a:rPr>
              <a:t>LOREM IPSUM</a:t>
            </a:r>
            <a:endParaRPr sz="1200" dirty="0">
              <a:latin typeface="Montserrat "/>
              <a:cs typeface="Calibri"/>
            </a:endParaRPr>
          </a:p>
          <a:p>
            <a:pPr marR="5080" algn="ctr">
              <a:lnSpc>
                <a:spcPct val="100000"/>
              </a:lnSpc>
              <a:spcBef>
                <a:spcPts val="60"/>
              </a:spcBef>
            </a:pPr>
            <a:r>
              <a:rPr sz="1000" dirty="0">
                <a:solidFill>
                  <a:srgbClr val="FFFFFF"/>
                </a:solidFill>
                <a:latin typeface="Montserrat "/>
                <a:cs typeface="Verdana"/>
              </a:rPr>
              <a:t>Lorem Ipsum is simply</a:t>
            </a:r>
            <a:endParaRPr sz="1000" dirty="0">
              <a:latin typeface="Montserrat "/>
              <a:cs typeface="Verdana"/>
            </a:endParaRPr>
          </a:p>
        </p:txBody>
      </p:sp>
      <p:sp>
        <p:nvSpPr>
          <p:cNvPr id="11" name="object 12">
            <a:extLst>
              <a:ext uri="{FF2B5EF4-FFF2-40B4-BE49-F238E27FC236}">
                <a16:creationId xmlns:a16="http://schemas.microsoft.com/office/drawing/2014/main" id="{2003DF22-9158-5142-BBC0-676131A8919F}"/>
              </a:ext>
            </a:extLst>
          </p:cNvPr>
          <p:cNvSpPr txBox="1"/>
          <p:nvPr/>
        </p:nvSpPr>
        <p:spPr>
          <a:xfrm>
            <a:off x="8965272" y="3629724"/>
            <a:ext cx="1554906" cy="364202"/>
          </a:xfrm>
          <a:prstGeom prst="rect">
            <a:avLst/>
          </a:prstGeom>
        </p:spPr>
        <p:txBody>
          <a:bodyPr vert="horz" wrap="square" lIns="0" tIns="12700" rIns="0" bIns="0" rtlCol="0">
            <a:spAutoFit/>
          </a:bodyPr>
          <a:lstStyle/>
          <a:p>
            <a:pPr marR="5080" algn="ctr">
              <a:lnSpc>
                <a:spcPct val="100000"/>
              </a:lnSpc>
              <a:spcBef>
                <a:spcPts val="100"/>
              </a:spcBef>
            </a:pPr>
            <a:r>
              <a:rPr sz="1200" b="1" dirty="0">
                <a:solidFill>
                  <a:srgbClr val="2A97D4"/>
                </a:solidFill>
                <a:latin typeface="Montserrat "/>
                <a:cs typeface="Calibri"/>
              </a:rPr>
              <a:t>LOREM IPSUM</a:t>
            </a:r>
            <a:endParaRPr sz="1200" dirty="0">
              <a:latin typeface="Montserrat "/>
              <a:cs typeface="Calibri"/>
            </a:endParaRPr>
          </a:p>
          <a:p>
            <a:pPr marR="5080" algn="ctr">
              <a:lnSpc>
                <a:spcPct val="100000"/>
              </a:lnSpc>
              <a:spcBef>
                <a:spcPts val="60"/>
              </a:spcBef>
            </a:pPr>
            <a:r>
              <a:rPr sz="1000" dirty="0">
                <a:solidFill>
                  <a:srgbClr val="FFFFFF"/>
                </a:solidFill>
                <a:latin typeface="Montserrat "/>
                <a:cs typeface="Verdana"/>
              </a:rPr>
              <a:t>Lorem Ipsum is simply</a:t>
            </a:r>
            <a:endParaRPr sz="1000" dirty="0">
              <a:latin typeface="Montserrat "/>
              <a:cs typeface="Verdana"/>
            </a:endParaRPr>
          </a:p>
        </p:txBody>
      </p:sp>
      <p:sp>
        <p:nvSpPr>
          <p:cNvPr id="12" name="object 13">
            <a:extLst>
              <a:ext uri="{FF2B5EF4-FFF2-40B4-BE49-F238E27FC236}">
                <a16:creationId xmlns:a16="http://schemas.microsoft.com/office/drawing/2014/main" id="{DCB418E9-8A85-2249-8267-FD975BDDAF51}"/>
              </a:ext>
            </a:extLst>
          </p:cNvPr>
          <p:cNvSpPr/>
          <p:nvPr/>
        </p:nvSpPr>
        <p:spPr>
          <a:xfrm>
            <a:off x="3692778" y="3406712"/>
            <a:ext cx="0" cy="553720"/>
          </a:xfrm>
          <a:custGeom>
            <a:avLst/>
            <a:gdLst/>
            <a:ahLst/>
            <a:cxnLst/>
            <a:rect l="l" t="t" r="r" b="b"/>
            <a:pathLst>
              <a:path h="553720">
                <a:moveTo>
                  <a:pt x="0" y="0"/>
                </a:moveTo>
                <a:lnTo>
                  <a:pt x="0" y="553212"/>
                </a:lnTo>
              </a:path>
            </a:pathLst>
          </a:custGeom>
          <a:ln w="6350">
            <a:solidFill>
              <a:srgbClr val="FFFFFF"/>
            </a:solidFill>
          </a:ln>
        </p:spPr>
        <p:txBody>
          <a:bodyPr wrap="square" lIns="0" tIns="0" rIns="0" bIns="0" rtlCol="0"/>
          <a:lstStyle/>
          <a:p>
            <a:endParaRPr>
              <a:latin typeface="Montserrat "/>
            </a:endParaRPr>
          </a:p>
        </p:txBody>
      </p:sp>
      <p:sp>
        <p:nvSpPr>
          <p:cNvPr id="13" name="object 14">
            <a:extLst>
              <a:ext uri="{FF2B5EF4-FFF2-40B4-BE49-F238E27FC236}">
                <a16:creationId xmlns:a16="http://schemas.microsoft.com/office/drawing/2014/main" id="{F0BD8AEC-F95C-CA4E-8AD8-804E337D846B}"/>
              </a:ext>
            </a:extLst>
          </p:cNvPr>
          <p:cNvSpPr/>
          <p:nvPr/>
        </p:nvSpPr>
        <p:spPr>
          <a:xfrm>
            <a:off x="6097651" y="3406712"/>
            <a:ext cx="0" cy="553720"/>
          </a:xfrm>
          <a:custGeom>
            <a:avLst/>
            <a:gdLst/>
            <a:ahLst/>
            <a:cxnLst/>
            <a:rect l="l" t="t" r="r" b="b"/>
            <a:pathLst>
              <a:path h="553720">
                <a:moveTo>
                  <a:pt x="0" y="0"/>
                </a:moveTo>
                <a:lnTo>
                  <a:pt x="0" y="553212"/>
                </a:lnTo>
              </a:path>
            </a:pathLst>
          </a:custGeom>
          <a:ln w="6350">
            <a:solidFill>
              <a:srgbClr val="FFFFFF"/>
            </a:solidFill>
          </a:ln>
        </p:spPr>
        <p:txBody>
          <a:bodyPr wrap="square" lIns="0" tIns="0" rIns="0" bIns="0" rtlCol="0"/>
          <a:lstStyle/>
          <a:p>
            <a:endParaRPr>
              <a:latin typeface="Montserrat "/>
            </a:endParaRPr>
          </a:p>
        </p:txBody>
      </p:sp>
      <p:sp>
        <p:nvSpPr>
          <p:cNvPr id="14" name="object 15">
            <a:extLst>
              <a:ext uri="{FF2B5EF4-FFF2-40B4-BE49-F238E27FC236}">
                <a16:creationId xmlns:a16="http://schemas.microsoft.com/office/drawing/2014/main" id="{4D74D7B1-F81F-FE40-BB40-F5CC41C62486}"/>
              </a:ext>
            </a:extLst>
          </p:cNvPr>
          <p:cNvSpPr/>
          <p:nvPr/>
        </p:nvSpPr>
        <p:spPr>
          <a:xfrm>
            <a:off x="8557386" y="3406712"/>
            <a:ext cx="0" cy="553720"/>
          </a:xfrm>
          <a:custGeom>
            <a:avLst/>
            <a:gdLst/>
            <a:ahLst/>
            <a:cxnLst/>
            <a:rect l="l" t="t" r="r" b="b"/>
            <a:pathLst>
              <a:path h="553720">
                <a:moveTo>
                  <a:pt x="0" y="0"/>
                </a:moveTo>
                <a:lnTo>
                  <a:pt x="0" y="553212"/>
                </a:lnTo>
              </a:path>
            </a:pathLst>
          </a:custGeom>
          <a:ln w="6350">
            <a:solidFill>
              <a:srgbClr val="FFFFFF"/>
            </a:solidFill>
          </a:ln>
        </p:spPr>
        <p:txBody>
          <a:bodyPr wrap="square" lIns="0" tIns="0" rIns="0" bIns="0" rtlCol="0"/>
          <a:lstStyle/>
          <a:p>
            <a:endParaRPr>
              <a:latin typeface="Montserrat "/>
            </a:endParaRPr>
          </a:p>
        </p:txBody>
      </p:sp>
      <p:pic>
        <p:nvPicPr>
          <p:cNvPr id="15" name="Graphic 14">
            <a:extLst>
              <a:ext uri="{FF2B5EF4-FFF2-40B4-BE49-F238E27FC236}">
                <a16:creationId xmlns:a16="http://schemas.microsoft.com/office/drawing/2014/main" id="{E118856F-38ED-E242-AAE1-204A32D38AF5}"/>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832989" y="3324791"/>
            <a:ext cx="190500" cy="257175"/>
          </a:xfrm>
          <a:prstGeom prst="rect">
            <a:avLst/>
          </a:prstGeom>
        </p:spPr>
      </p:pic>
      <p:pic>
        <p:nvPicPr>
          <p:cNvPr id="16" name="Graphic 15">
            <a:extLst>
              <a:ext uri="{FF2B5EF4-FFF2-40B4-BE49-F238E27FC236}">
                <a16:creationId xmlns:a16="http://schemas.microsoft.com/office/drawing/2014/main" id="{79510572-4D57-D94B-BAE7-BFFF0CF3BE4C}"/>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7274389" y="3358129"/>
            <a:ext cx="190500" cy="190500"/>
          </a:xfrm>
          <a:prstGeom prst="rect">
            <a:avLst/>
          </a:prstGeom>
        </p:spPr>
      </p:pic>
      <p:pic>
        <p:nvPicPr>
          <p:cNvPr id="17" name="Graphic 16">
            <a:extLst>
              <a:ext uri="{FF2B5EF4-FFF2-40B4-BE49-F238E27FC236}">
                <a16:creationId xmlns:a16="http://schemas.microsoft.com/office/drawing/2014/main" id="{A4C20747-E22B-A24C-B47C-BF67FCC14863}"/>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9628425" y="3320029"/>
            <a:ext cx="228600" cy="228600"/>
          </a:xfrm>
          <a:prstGeom prst="rect">
            <a:avLst/>
          </a:prstGeom>
        </p:spPr>
      </p:pic>
      <p:pic>
        <p:nvPicPr>
          <p:cNvPr id="18" name="Graphic 17">
            <a:extLst>
              <a:ext uri="{FF2B5EF4-FFF2-40B4-BE49-F238E27FC236}">
                <a16:creationId xmlns:a16="http://schemas.microsoft.com/office/drawing/2014/main" id="{DE3B39BF-1829-6245-B1BA-BBAD024BE7ED}"/>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2448266" y="3356031"/>
            <a:ext cx="238125" cy="219075"/>
          </a:xfrm>
          <a:prstGeom prst="rect">
            <a:avLst/>
          </a:prstGeom>
        </p:spPr>
      </p:pic>
      <p:sp>
        <p:nvSpPr>
          <p:cNvPr id="3" name="Rectangle 2">
            <a:extLst>
              <a:ext uri="{FF2B5EF4-FFF2-40B4-BE49-F238E27FC236}">
                <a16:creationId xmlns:a16="http://schemas.microsoft.com/office/drawing/2014/main" id="{83CBA816-E57B-054D-8F61-715BCF57C014}"/>
              </a:ext>
            </a:extLst>
          </p:cNvPr>
          <p:cNvSpPr/>
          <p:nvPr/>
        </p:nvSpPr>
        <p:spPr>
          <a:xfrm>
            <a:off x="0" y="0"/>
            <a:ext cx="12189460" cy="2971800"/>
          </a:xfrm>
          <a:prstGeom prst="rect">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TextBox 18">
            <a:extLst>
              <a:ext uri="{FF2B5EF4-FFF2-40B4-BE49-F238E27FC236}">
                <a16:creationId xmlns:a16="http://schemas.microsoft.com/office/drawing/2014/main" id="{1B5515F3-6519-9A42-84C7-CF734613F836}"/>
              </a:ext>
            </a:extLst>
          </p:cNvPr>
          <p:cNvSpPr txBox="1"/>
          <p:nvPr/>
        </p:nvSpPr>
        <p:spPr>
          <a:xfrm>
            <a:off x="5183435" y="1131957"/>
            <a:ext cx="2788114" cy="707886"/>
          </a:xfrm>
          <a:prstGeom prst="rect">
            <a:avLst/>
          </a:prstGeom>
          <a:noFill/>
        </p:spPr>
        <p:txBody>
          <a:bodyPr wrap="square" rtlCol="0">
            <a:spAutoFit/>
          </a:bodyPr>
          <a:lstStyle/>
          <a:p>
            <a:r>
              <a:rPr lang="en-GB" sz="4000" dirty="0"/>
              <a:t>IMAGE</a:t>
            </a:r>
          </a:p>
        </p:txBody>
      </p:sp>
    </p:spTree>
    <p:extLst>
      <p:ext uri="{BB962C8B-B14F-4D97-AF65-F5344CB8AC3E}">
        <p14:creationId xmlns:p14="http://schemas.microsoft.com/office/powerpoint/2010/main" val="278049738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8B32DD-1252-CE4C-BCCF-14EC0960290F}"/>
              </a:ext>
            </a:extLst>
          </p:cNvPr>
          <p:cNvSpPr>
            <a:spLocks noGrp="1"/>
          </p:cNvSpPr>
          <p:nvPr>
            <p:ph type="title" idx="4294967295"/>
          </p:nvPr>
        </p:nvSpPr>
        <p:spPr>
          <a:xfrm>
            <a:off x="730799" y="460800"/>
            <a:ext cx="11363123" cy="475200"/>
          </a:xfrm>
        </p:spPr>
        <p:txBody>
          <a:bodyPr>
            <a:normAutofit fontScale="90000"/>
          </a:bodyPr>
          <a:lstStyle/>
          <a:p>
            <a:r>
              <a:rPr lang="en-IN" sz="3200" dirty="0">
                <a:solidFill>
                  <a:srgbClr val="FFFFFF"/>
                </a:solidFill>
                <a:latin typeface="Montserrat "/>
                <a:cs typeface="Calibri"/>
              </a:rPr>
              <a:t>ANS PROPOSITION</a:t>
            </a:r>
            <a:r>
              <a:rPr lang="en-IN" sz="3200" dirty="0">
                <a:solidFill>
                  <a:srgbClr val="5CCCFF"/>
                </a:solidFill>
                <a:latin typeface="Montserrat "/>
              </a:rPr>
              <a:t> RECOMMENDATIONS/SUMMARY</a:t>
            </a:r>
            <a:endParaRPr lang="en-US" dirty="0"/>
          </a:p>
        </p:txBody>
      </p:sp>
      <p:sp>
        <p:nvSpPr>
          <p:cNvPr id="3" name="Slide Number Placeholder 2">
            <a:extLst>
              <a:ext uri="{FF2B5EF4-FFF2-40B4-BE49-F238E27FC236}">
                <a16:creationId xmlns:a16="http://schemas.microsoft.com/office/drawing/2014/main" id="{07FC5418-B4A6-AB43-9BE8-4F358D0B2CB2}"/>
              </a:ext>
            </a:extLst>
          </p:cNvPr>
          <p:cNvSpPr>
            <a:spLocks noGrp="1"/>
          </p:cNvSpPr>
          <p:nvPr>
            <p:ph type="sldNum" sz="quarter" idx="12"/>
          </p:nvPr>
        </p:nvSpPr>
        <p:spPr/>
        <p:txBody>
          <a:bodyPr/>
          <a:lstStyle/>
          <a:p>
            <a:fld id="{303A093A-7E6B-5C40-AA0D-E47B16434F1F}" type="slidenum">
              <a:rPr lang="en-US" smtClean="0"/>
              <a:pPr/>
              <a:t>4</a:t>
            </a:fld>
            <a:endParaRPr lang="en-US" dirty="0"/>
          </a:p>
        </p:txBody>
      </p:sp>
      <p:sp>
        <p:nvSpPr>
          <p:cNvPr id="5" name="object 13">
            <a:extLst>
              <a:ext uri="{FF2B5EF4-FFF2-40B4-BE49-F238E27FC236}">
                <a16:creationId xmlns:a16="http://schemas.microsoft.com/office/drawing/2014/main" id="{D1529078-D0C5-D84C-AD63-39B451A55396}"/>
              </a:ext>
            </a:extLst>
          </p:cNvPr>
          <p:cNvSpPr/>
          <p:nvPr/>
        </p:nvSpPr>
        <p:spPr>
          <a:xfrm>
            <a:off x="9029700" y="1841119"/>
            <a:ext cx="2588260" cy="2505710"/>
          </a:xfrm>
          <a:custGeom>
            <a:avLst/>
            <a:gdLst/>
            <a:ahLst/>
            <a:cxnLst/>
            <a:rect l="l" t="t" r="r" b="b"/>
            <a:pathLst>
              <a:path w="2588259" h="2505710">
                <a:moveTo>
                  <a:pt x="0" y="2505455"/>
                </a:moveTo>
                <a:lnTo>
                  <a:pt x="2587752" y="2505455"/>
                </a:lnTo>
                <a:lnTo>
                  <a:pt x="2587752" y="0"/>
                </a:lnTo>
                <a:lnTo>
                  <a:pt x="0" y="0"/>
                </a:lnTo>
                <a:lnTo>
                  <a:pt x="0" y="2505455"/>
                </a:lnTo>
                <a:close/>
              </a:path>
            </a:pathLst>
          </a:custGeom>
          <a:solidFill>
            <a:srgbClr val="FF7949"/>
          </a:solidFill>
        </p:spPr>
        <p:txBody>
          <a:bodyPr wrap="square" lIns="0" tIns="0" rIns="0" bIns="0" rtlCol="0"/>
          <a:lstStyle/>
          <a:p>
            <a:endParaRPr/>
          </a:p>
        </p:txBody>
      </p:sp>
      <p:sp>
        <p:nvSpPr>
          <p:cNvPr id="6" name="object 5">
            <a:extLst>
              <a:ext uri="{FF2B5EF4-FFF2-40B4-BE49-F238E27FC236}">
                <a16:creationId xmlns:a16="http://schemas.microsoft.com/office/drawing/2014/main" id="{173D77AA-803A-5342-B53A-A244E1A5F83C}"/>
              </a:ext>
            </a:extLst>
          </p:cNvPr>
          <p:cNvSpPr/>
          <p:nvPr/>
        </p:nvSpPr>
        <p:spPr>
          <a:xfrm>
            <a:off x="4517135" y="1594318"/>
            <a:ext cx="0" cy="4087495"/>
          </a:xfrm>
          <a:custGeom>
            <a:avLst/>
            <a:gdLst/>
            <a:ahLst/>
            <a:cxnLst/>
            <a:rect l="l" t="t" r="r" b="b"/>
            <a:pathLst>
              <a:path h="4087495">
                <a:moveTo>
                  <a:pt x="0" y="0"/>
                </a:moveTo>
                <a:lnTo>
                  <a:pt x="0" y="4087367"/>
                </a:lnTo>
              </a:path>
            </a:pathLst>
          </a:custGeom>
          <a:ln w="6350">
            <a:solidFill>
              <a:srgbClr val="FFFFFF"/>
            </a:solidFill>
          </a:ln>
        </p:spPr>
        <p:txBody>
          <a:bodyPr wrap="square" lIns="0" tIns="0" rIns="0" bIns="0" rtlCol="0"/>
          <a:lstStyle/>
          <a:p>
            <a:endParaRPr/>
          </a:p>
        </p:txBody>
      </p:sp>
      <p:sp>
        <p:nvSpPr>
          <p:cNvPr id="7" name="object 6">
            <a:extLst>
              <a:ext uri="{FF2B5EF4-FFF2-40B4-BE49-F238E27FC236}">
                <a16:creationId xmlns:a16="http://schemas.microsoft.com/office/drawing/2014/main" id="{20276642-E3ED-034F-BBBA-B3A9DB2BE4DA}"/>
              </a:ext>
            </a:extLst>
          </p:cNvPr>
          <p:cNvSpPr/>
          <p:nvPr/>
        </p:nvSpPr>
        <p:spPr>
          <a:xfrm>
            <a:off x="576072" y="3512810"/>
            <a:ext cx="7882255" cy="0"/>
          </a:xfrm>
          <a:custGeom>
            <a:avLst/>
            <a:gdLst/>
            <a:ahLst/>
            <a:cxnLst/>
            <a:rect l="l" t="t" r="r" b="b"/>
            <a:pathLst>
              <a:path w="7882255">
                <a:moveTo>
                  <a:pt x="7882128" y="0"/>
                </a:moveTo>
                <a:lnTo>
                  <a:pt x="0" y="0"/>
                </a:lnTo>
              </a:path>
            </a:pathLst>
          </a:custGeom>
          <a:ln w="6350">
            <a:solidFill>
              <a:srgbClr val="FFFFFF"/>
            </a:solidFill>
          </a:ln>
        </p:spPr>
        <p:txBody>
          <a:bodyPr wrap="square" lIns="0" tIns="0" rIns="0" bIns="0" rtlCol="0"/>
          <a:lstStyle/>
          <a:p>
            <a:endParaRPr/>
          </a:p>
        </p:txBody>
      </p:sp>
      <p:sp>
        <p:nvSpPr>
          <p:cNvPr id="8" name="object 7">
            <a:extLst>
              <a:ext uri="{FF2B5EF4-FFF2-40B4-BE49-F238E27FC236}">
                <a16:creationId xmlns:a16="http://schemas.microsoft.com/office/drawing/2014/main" id="{7782F60B-BC73-E04A-9C39-A65385D715A0}"/>
              </a:ext>
            </a:extLst>
          </p:cNvPr>
          <p:cNvSpPr txBox="1"/>
          <p:nvPr/>
        </p:nvSpPr>
        <p:spPr>
          <a:xfrm>
            <a:off x="563372" y="1665765"/>
            <a:ext cx="3592195" cy="1310743"/>
          </a:xfrm>
          <a:prstGeom prst="rect">
            <a:avLst/>
          </a:prstGeom>
        </p:spPr>
        <p:txBody>
          <a:bodyPr vert="horz" wrap="square" lIns="0" tIns="122555" rIns="0" bIns="0" rtlCol="0">
            <a:spAutoFit/>
          </a:bodyPr>
          <a:lstStyle/>
          <a:p>
            <a:pPr marL="12700">
              <a:lnSpc>
                <a:spcPct val="100000"/>
              </a:lnSpc>
              <a:spcBef>
                <a:spcPts val="965"/>
              </a:spcBef>
            </a:pPr>
            <a:r>
              <a:rPr sz="1700" b="1" dirty="0">
                <a:solidFill>
                  <a:srgbClr val="FF7949"/>
                </a:solidFill>
                <a:latin typeface="Montserrat "/>
                <a:cs typeface="Calibri"/>
              </a:rPr>
              <a:t>WHAT?</a:t>
            </a:r>
            <a:endParaRPr sz="1700" dirty="0">
              <a:latin typeface="Montserrat "/>
              <a:cs typeface="Calibri"/>
            </a:endParaRPr>
          </a:p>
          <a:p>
            <a:pPr marL="12700" marR="5080" algn="just">
              <a:lnSpc>
                <a:spcPct val="116700"/>
              </a:lnSpc>
              <a:spcBef>
                <a:spcPts val="310"/>
              </a:spcBef>
            </a:pPr>
            <a:r>
              <a:rPr lang="en-GB" sz="1000" dirty="0">
                <a:solidFill>
                  <a:schemeClr val="bg1"/>
                </a:solidFill>
                <a:latin typeface="Montserrat "/>
                <a:cs typeface="Verdana"/>
              </a:rPr>
              <a:t>Lorem Ipsum is simply dummy text of the printing and  typesetting industry has been the industry’s standard  dummy text ever since the 1500s, when an unknown  printer took a galley of type and scrambled it to make a  type specimen book.</a:t>
            </a:r>
            <a:endParaRPr sz="1000" dirty="0">
              <a:solidFill>
                <a:schemeClr val="bg1"/>
              </a:solidFill>
              <a:latin typeface="Montserrat "/>
              <a:cs typeface="Verdana"/>
            </a:endParaRPr>
          </a:p>
        </p:txBody>
      </p:sp>
      <p:sp>
        <p:nvSpPr>
          <p:cNvPr id="9" name="object 8">
            <a:extLst>
              <a:ext uri="{FF2B5EF4-FFF2-40B4-BE49-F238E27FC236}">
                <a16:creationId xmlns:a16="http://schemas.microsoft.com/office/drawing/2014/main" id="{99327313-F99C-8C44-BB00-B3C29A3993B9}"/>
              </a:ext>
            </a:extLst>
          </p:cNvPr>
          <p:cNvSpPr txBox="1"/>
          <p:nvPr/>
        </p:nvSpPr>
        <p:spPr>
          <a:xfrm>
            <a:off x="563372" y="3767472"/>
            <a:ext cx="3592195" cy="1310743"/>
          </a:xfrm>
          <a:prstGeom prst="rect">
            <a:avLst/>
          </a:prstGeom>
        </p:spPr>
        <p:txBody>
          <a:bodyPr vert="horz" wrap="square" lIns="0" tIns="122555" rIns="0" bIns="0" rtlCol="0">
            <a:spAutoFit/>
          </a:bodyPr>
          <a:lstStyle/>
          <a:p>
            <a:pPr marL="12700">
              <a:lnSpc>
                <a:spcPct val="100000"/>
              </a:lnSpc>
              <a:spcBef>
                <a:spcPts val="965"/>
              </a:spcBef>
            </a:pPr>
            <a:r>
              <a:rPr sz="1700" b="1" dirty="0">
                <a:solidFill>
                  <a:srgbClr val="FF7949"/>
                </a:solidFill>
                <a:latin typeface="Montserrat "/>
                <a:cs typeface="Calibri"/>
              </a:rPr>
              <a:t>HOW?</a:t>
            </a:r>
            <a:endParaRPr sz="1700" dirty="0">
              <a:latin typeface="Montserrat "/>
              <a:cs typeface="Calibri"/>
            </a:endParaRPr>
          </a:p>
          <a:p>
            <a:pPr marL="12700" marR="5080" algn="just">
              <a:lnSpc>
                <a:spcPct val="116700"/>
              </a:lnSpc>
              <a:spcBef>
                <a:spcPts val="310"/>
              </a:spcBef>
            </a:pPr>
            <a:r>
              <a:rPr lang="en-GB" sz="1000" dirty="0">
                <a:solidFill>
                  <a:schemeClr val="bg1"/>
                </a:solidFill>
                <a:latin typeface="Montserrat "/>
                <a:cs typeface="Verdana"/>
              </a:rPr>
              <a:t>Lorem Ipsum is simply dummy text of the printing and  typesetting industry has been the industry’s standard  dummy text ever since the 1500s, when an unknown  printer took a galley of type and scrambled it to make a  type specimen book.</a:t>
            </a:r>
            <a:endParaRPr sz="1000" dirty="0">
              <a:solidFill>
                <a:schemeClr val="bg1"/>
              </a:solidFill>
              <a:latin typeface="Montserrat "/>
              <a:cs typeface="Verdana"/>
            </a:endParaRPr>
          </a:p>
        </p:txBody>
      </p:sp>
      <p:sp>
        <p:nvSpPr>
          <p:cNvPr id="10" name="object 9">
            <a:extLst>
              <a:ext uri="{FF2B5EF4-FFF2-40B4-BE49-F238E27FC236}">
                <a16:creationId xmlns:a16="http://schemas.microsoft.com/office/drawing/2014/main" id="{CD9298D3-94A1-744C-8E27-CA17FF65DAC1}"/>
              </a:ext>
            </a:extLst>
          </p:cNvPr>
          <p:cNvSpPr txBox="1"/>
          <p:nvPr/>
        </p:nvSpPr>
        <p:spPr>
          <a:xfrm>
            <a:off x="4879340" y="1665765"/>
            <a:ext cx="3592195" cy="1310743"/>
          </a:xfrm>
          <a:prstGeom prst="rect">
            <a:avLst/>
          </a:prstGeom>
        </p:spPr>
        <p:txBody>
          <a:bodyPr vert="horz" wrap="square" lIns="0" tIns="122555" rIns="0" bIns="0" rtlCol="0">
            <a:spAutoFit/>
          </a:bodyPr>
          <a:lstStyle/>
          <a:p>
            <a:pPr marL="12700">
              <a:lnSpc>
                <a:spcPct val="100000"/>
              </a:lnSpc>
              <a:spcBef>
                <a:spcPts val="965"/>
              </a:spcBef>
            </a:pPr>
            <a:r>
              <a:rPr sz="1700" b="1" dirty="0">
                <a:solidFill>
                  <a:srgbClr val="FF7949"/>
                </a:solidFill>
                <a:latin typeface="Montserrat "/>
                <a:cs typeface="Calibri"/>
              </a:rPr>
              <a:t>WHY?</a:t>
            </a:r>
            <a:endParaRPr sz="1700" dirty="0">
              <a:latin typeface="Montserrat "/>
              <a:cs typeface="Calibri"/>
            </a:endParaRPr>
          </a:p>
          <a:p>
            <a:pPr marL="12700" marR="5080" algn="just">
              <a:lnSpc>
                <a:spcPct val="116700"/>
              </a:lnSpc>
              <a:spcBef>
                <a:spcPts val="310"/>
              </a:spcBef>
            </a:pPr>
            <a:r>
              <a:rPr lang="en-GB" sz="1000" dirty="0">
                <a:solidFill>
                  <a:schemeClr val="bg1"/>
                </a:solidFill>
                <a:latin typeface="Montserrat "/>
                <a:cs typeface="Verdana"/>
              </a:rPr>
              <a:t>Lorem Ipsum is simply dummy text of the printing and  typesetting industry has been the industry’s standard  dummy text ever since the 1500s, when an unknown  printer took a galley of type and scrambled it to make a  type specimen book.</a:t>
            </a:r>
            <a:endParaRPr sz="1000" dirty="0">
              <a:solidFill>
                <a:schemeClr val="bg1"/>
              </a:solidFill>
              <a:latin typeface="Montserrat "/>
              <a:cs typeface="Verdana"/>
            </a:endParaRPr>
          </a:p>
        </p:txBody>
      </p:sp>
      <p:sp>
        <p:nvSpPr>
          <p:cNvPr id="11" name="object 10">
            <a:extLst>
              <a:ext uri="{FF2B5EF4-FFF2-40B4-BE49-F238E27FC236}">
                <a16:creationId xmlns:a16="http://schemas.microsoft.com/office/drawing/2014/main" id="{A2FCE3D1-B0DD-AF45-A375-FF84C68935E0}"/>
              </a:ext>
            </a:extLst>
          </p:cNvPr>
          <p:cNvSpPr txBox="1"/>
          <p:nvPr/>
        </p:nvSpPr>
        <p:spPr>
          <a:xfrm>
            <a:off x="4879340" y="3767472"/>
            <a:ext cx="3592195" cy="1310743"/>
          </a:xfrm>
          <a:prstGeom prst="rect">
            <a:avLst/>
          </a:prstGeom>
        </p:spPr>
        <p:txBody>
          <a:bodyPr vert="horz" wrap="square" lIns="0" tIns="122555" rIns="0" bIns="0" rtlCol="0">
            <a:spAutoFit/>
          </a:bodyPr>
          <a:lstStyle/>
          <a:p>
            <a:pPr marL="12700">
              <a:lnSpc>
                <a:spcPct val="100000"/>
              </a:lnSpc>
              <a:spcBef>
                <a:spcPts val="965"/>
              </a:spcBef>
            </a:pPr>
            <a:r>
              <a:rPr sz="1700" b="1" dirty="0">
                <a:solidFill>
                  <a:srgbClr val="FF7949"/>
                </a:solidFill>
                <a:latin typeface="Montserrat "/>
                <a:cs typeface="Calibri"/>
              </a:rPr>
              <a:t>BENEFITS</a:t>
            </a:r>
            <a:endParaRPr sz="1700" dirty="0">
              <a:latin typeface="Montserrat "/>
              <a:cs typeface="Calibri"/>
            </a:endParaRPr>
          </a:p>
          <a:p>
            <a:pPr marL="12700" marR="5080" algn="just">
              <a:lnSpc>
                <a:spcPct val="116700"/>
              </a:lnSpc>
              <a:spcBef>
                <a:spcPts val="310"/>
              </a:spcBef>
            </a:pPr>
            <a:r>
              <a:rPr lang="en-GB" sz="1000" dirty="0">
                <a:solidFill>
                  <a:schemeClr val="bg1"/>
                </a:solidFill>
                <a:latin typeface="Montserrat "/>
                <a:cs typeface="Verdana"/>
              </a:rPr>
              <a:t>Lorem Ipsum is simply dummy text of the printing and  typesetting industry has been the industry’s standard  dummy text ever since the 1500s, when an unknown  printer took a galley of type and scrambled it to make a  type specimen book.</a:t>
            </a:r>
            <a:endParaRPr sz="1000" dirty="0">
              <a:solidFill>
                <a:schemeClr val="bg1"/>
              </a:solidFill>
              <a:latin typeface="Montserrat "/>
              <a:cs typeface="Verdana"/>
            </a:endParaRPr>
          </a:p>
        </p:txBody>
      </p:sp>
      <p:sp>
        <p:nvSpPr>
          <p:cNvPr id="12" name="object 11">
            <a:extLst>
              <a:ext uri="{FF2B5EF4-FFF2-40B4-BE49-F238E27FC236}">
                <a16:creationId xmlns:a16="http://schemas.microsoft.com/office/drawing/2014/main" id="{696B3475-6FE7-1C42-894B-B477BFBA0807}"/>
              </a:ext>
            </a:extLst>
          </p:cNvPr>
          <p:cNvSpPr/>
          <p:nvPr/>
        </p:nvSpPr>
        <p:spPr>
          <a:xfrm>
            <a:off x="4112432" y="3194475"/>
            <a:ext cx="730250" cy="730250"/>
          </a:xfrm>
          <a:custGeom>
            <a:avLst/>
            <a:gdLst/>
            <a:ahLst/>
            <a:cxnLst/>
            <a:rect l="l" t="t" r="r" b="b"/>
            <a:pathLst>
              <a:path w="730250" h="730250">
                <a:moveTo>
                  <a:pt x="364921" y="0"/>
                </a:moveTo>
                <a:lnTo>
                  <a:pt x="315405" y="3331"/>
                </a:lnTo>
                <a:lnTo>
                  <a:pt x="267912" y="13034"/>
                </a:lnTo>
                <a:lnTo>
                  <a:pt x="222879" y="28676"/>
                </a:lnTo>
                <a:lnTo>
                  <a:pt x="180740" y="49820"/>
                </a:lnTo>
                <a:lnTo>
                  <a:pt x="141930" y="76033"/>
                </a:lnTo>
                <a:lnTo>
                  <a:pt x="106884" y="106880"/>
                </a:lnTo>
                <a:lnTo>
                  <a:pt x="76037" y="141925"/>
                </a:lnTo>
                <a:lnTo>
                  <a:pt x="49823" y="180735"/>
                </a:lnTo>
                <a:lnTo>
                  <a:pt x="28677" y="222874"/>
                </a:lnTo>
                <a:lnTo>
                  <a:pt x="13035" y="267908"/>
                </a:lnTo>
                <a:lnTo>
                  <a:pt x="3331" y="315402"/>
                </a:lnTo>
                <a:lnTo>
                  <a:pt x="0" y="364921"/>
                </a:lnTo>
                <a:lnTo>
                  <a:pt x="3331" y="414438"/>
                </a:lnTo>
                <a:lnTo>
                  <a:pt x="13035" y="461930"/>
                </a:lnTo>
                <a:lnTo>
                  <a:pt x="28677" y="506963"/>
                </a:lnTo>
                <a:lnTo>
                  <a:pt x="49823" y="549102"/>
                </a:lnTo>
                <a:lnTo>
                  <a:pt x="76037" y="587912"/>
                </a:lnTo>
                <a:lnTo>
                  <a:pt x="106884" y="622958"/>
                </a:lnTo>
                <a:lnTo>
                  <a:pt x="141930" y="653806"/>
                </a:lnTo>
                <a:lnTo>
                  <a:pt x="180740" y="680020"/>
                </a:lnTo>
                <a:lnTo>
                  <a:pt x="222879" y="701165"/>
                </a:lnTo>
                <a:lnTo>
                  <a:pt x="267912" y="716807"/>
                </a:lnTo>
                <a:lnTo>
                  <a:pt x="315405" y="726512"/>
                </a:lnTo>
                <a:lnTo>
                  <a:pt x="364921" y="729843"/>
                </a:lnTo>
                <a:lnTo>
                  <a:pt x="414438" y="726512"/>
                </a:lnTo>
                <a:lnTo>
                  <a:pt x="461930" y="716807"/>
                </a:lnTo>
                <a:lnTo>
                  <a:pt x="506963" y="701165"/>
                </a:lnTo>
                <a:lnTo>
                  <a:pt x="549102" y="680020"/>
                </a:lnTo>
                <a:lnTo>
                  <a:pt x="587912" y="653806"/>
                </a:lnTo>
                <a:lnTo>
                  <a:pt x="622958" y="622958"/>
                </a:lnTo>
                <a:lnTo>
                  <a:pt x="653806" y="587912"/>
                </a:lnTo>
                <a:lnTo>
                  <a:pt x="680020" y="549102"/>
                </a:lnTo>
                <a:lnTo>
                  <a:pt x="701165" y="506963"/>
                </a:lnTo>
                <a:lnTo>
                  <a:pt x="716807" y="461930"/>
                </a:lnTo>
                <a:lnTo>
                  <a:pt x="726512" y="414438"/>
                </a:lnTo>
                <a:lnTo>
                  <a:pt x="729843" y="364921"/>
                </a:lnTo>
                <a:lnTo>
                  <a:pt x="726512" y="315402"/>
                </a:lnTo>
                <a:lnTo>
                  <a:pt x="716807" y="267908"/>
                </a:lnTo>
                <a:lnTo>
                  <a:pt x="701165" y="222874"/>
                </a:lnTo>
                <a:lnTo>
                  <a:pt x="680020" y="180735"/>
                </a:lnTo>
                <a:lnTo>
                  <a:pt x="653806" y="141925"/>
                </a:lnTo>
                <a:lnTo>
                  <a:pt x="622958" y="106880"/>
                </a:lnTo>
                <a:lnTo>
                  <a:pt x="587912" y="76033"/>
                </a:lnTo>
                <a:lnTo>
                  <a:pt x="549102" y="49820"/>
                </a:lnTo>
                <a:lnTo>
                  <a:pt x="506963" y="28676"/>
                </a:lnTo>
                <a:lnTo>
                  <a:pt x="461930" y="13034"/>
                </a:lnTo>
                <a:lnTo>
                  <a:pt x="414438" y="3331"/>
                </a:lnTo>
                <a:lnTo>
                  <a:pt x="364921" y="0"/>
                </a:lnTo>
                <a:close/>
              </a:path>
            </a:pathLst>
          </a:custGeom>
          <a:solidFill>
            <a:srgbClr val="FFFFFF"/>
          </a:solidFill>
        </p:spPr>
        <p:txBody>
          <a:bodyPr wrap="square" lIns="0" tIns="0" rIns="0" bIns="0" rtlCol="0"/>
          <a:lstStyle/>
          <a:p>
            <a:endParaRPr/>
          </a:p>
        </p:txBody>
      </p:sp>
      <p:sp>
        <p:nvSpPr>
          <p:cNvPr id="13" name="object 12">
            <a:extLst>
              <a:ext uri="{FF2B5EF4-FFF2-40B4-BE49-F238E27FC236}">
                <a16:creationId xmlns:a16="http://schemas.microsoft.com/office/drawing/2014/main" id="{A5FAB57F-6F37-FE4A-A496-6E03230B79A4}"/>
              </a:ext>
            </a:extLst>
          </p:cNvPr>
          <p:cNvSpPr/>
          <p:nvPr/>
        </p:nvSpPr>
        <p:spPr>
          <a:xfrm>
            <a:off x="4286300" y="3356001"/>
            <a:ext cx="382117" cy="352945"/>
          </a:xfrm>
          <a:prstGeom prst="rect">
            <a:avLst/>
          </a:prstGeom>
          <a:blipFill>
            <a:blip r:embed="rId2" cstate="print"/>
            <a:stretch>
              <a:fillRect/>
            </a:stretch>
          </a:blipFill>
        </p:spPr>
        <p:txBody>
          <a:bodyPr wrap="square" lIns="0" tIns="0" rIns="0" bIns="0" rtlCol="0"/>
          <a:lstStyle/>
          <a:p>
            <a:endParaRPr/>
          </a:p>
        </p:txBody>
      </p:sp>
      <p:sp>
        <p:nvSpPr>
          <p:cNvPr id="15" name="Rectangle 14">
            <a:extLst>
              <a:ext uri="{FF2B5EF4-FFF2-40B4-BE49-F238E27FC236}">
                <a16:creationId xmlns:a16="http://schemas.microsoft.com/office/drawing/2014/main" id="{4287B95C-8B5D-9041-A24C-5D079C6F0A34}"/>
              </a:ext>
            </a:extLst>
          </p:cNvPr>
          <p:cNvSpPr/>
          <p:nvPr/>
        </p:nvSpPr>
        <p:spPr>
          <a:xfrm>
            <a:off x="9237365" y="2041922"/>
            <a:ext cx="2172929" cy="2104103"/>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id="{3AD998B9-0155-BD45-9D1C-0D3A58925860}"/>
              </a:ext>
            </a:extLst>
          </p:cNvPr>
          <p:cNvSpPr txBox="1"/>
          <p:nvPr/>
        </p:nvSpPr>
        <p:spPr>
          <a:xfrm>
            <a:off x="9636408" y="2909307"/>
            <a:ext cx="1390257" cy="369332"/>
          </a:xfrm>
          <a:prstGeom prst="rect">
            <a:avLst/>
          </a:prstGeom>
          <a:noFill/>
        </p:spPr>
        <p:txBody>
          <a:bodyPr wrap="square" rtlCol="0">
            <a:spAutoFit/>
          </a:bodyPr>
          <a:lstStyle/>
          <a:p>
            <a:r>
              <a:rPr lang="en-GB" dirty="0"/>
              <a:t>TEXT/IMAGE</a:t>
            </a:r>
          </a:p>
        </p:txBody>
      </p:sp>
    </p:spTree>
    <p:extLst>
      <p:ext uri="{BB962C8B-B14F-4D97-AF65-F5344CB8AC3E}">
        <p14:creationId xmlns:p14="http://schemas.microsoft.com/office/powerpoint/2010/main" val="199003988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ectangle 33">
            <a:extLst>
              <a:ext uri="{FF2B5EF4-FFF2-40B4-BE49-F238E27FC236}">
                <a16:creationId xmlns:a16="http://schemas.microsoft.com/office/drawing/2014/main" id="{26F01D39-E004-D14B-BC35-7E957B4A1FF3}"/>
              </a:ext>
            </a:extLst>
          </p:cNvPr>
          <p:cNvSpPr/>
          <p:nvPr/>
        </p:nvSpPr>
        <p:spPr>
          <a:xfrm>
            <a:off x="0" y="0"/>
            <a:ext cx="12189460" cy="3018502"/>
          </a:xfrm>
          <a:prstGeom prst="rect">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Slide Number Placeholder 1">
            <a:extLst>
              <a:ext uri="{FF2B5EF4-FFF2-40B4-BE49-F238E27FC236}">
                <a16:creationId xmlns:a16="http://schemas.microsoft.com/office/drawing/2014/main" id="{CA7239A0-BFB5-074B-9676-8E7A9343B5EB}"/>
              </a:ext>
            </a:extLst>
          </p:cNvPr>
          <p:cNvSpPr>
            <a:spLocks noGrp="1"/>
          </p:cNvSpPr>
          <p:nvPr>
            <p:ph type="sldNum" sz="quarter" idx="12"/>
          </p:nvPr>
        </p:nvSpPr>
        <p:spPr/>
        <p:txBody>
          <a:bodyPr/>
          <a:lstStyle/>
          <a:p>
            <a:fld id="{303A093A-7E6B-5C40-AA0D-E47B16434F1F}" type="slidenum">
              <a:rPr lang="en-US" smtClean="0"/>
              <a:pPr/>
              <a:t>5</a:t>
            </a:fld>
            <a:endParaRPr lang="en-US" dirty="0"/>
          </a:p>
        </p:txBody>
      </p:sp>
      <p:sp>
        <p:nvSpPr>
          <p:cNvPr id="5" name="object 4">
            <a:extLst>
              <a:ext uri="{FF2B5EF4-FFF2-40B4-BE49-F238E27FC236}">
                <a16:creationId xmlns:a16="http://schemas.microsoft.com/office/drawing/2014/main" id="{42754E9C-27E4-BA45-B166-A9AFCC268D4E}"/>
              </a:ext>
            </a:extLst>
          </p:cNvPr>
          <p:cNvSpPr/>
          <p:nvPr/>
        </p:nvSpPr>
        <p:spPr>
          <a:xfrm>
            <a:off x="3657600" y="0"/>
            <a:ext cx="4874260" cy="3018503"/>
          </a:xfrm>
          <a:custGeom>
            <a:avLst/>
            <a:gdLst/>
            <a:ahLst/>
            <a:cxnLst/>
            <a:rect l="l" t="t" r="r" b="b"/>
            <a:pathLst>
              <a:path w="4874259" h="3058160">
                <a:moveTo>
                  <a:pt x="0" y="3058096"/>
                </a:moveTo>
                <a:lnTo>
                  <a:pt x="4873752" y="3058096"/>
                </a:lnTo>
                <a:lnTo>
                  <a:pt x="4873752" y="0"/>
                </a:lnTo>
                <a:lnTo>
                  <a:pt x="0" y="0"/>
                </a:lnTo>
                <a:lnTo>
                  <a:pt x="0" y="3058096"/>
                </a:lnTo>
                <a:close/>
              </a:path>
            </a:pathLst>
          </a:custGeom>
          <a:solidFill>
            <a:srgbClr val="5CCCFF"/>
          </a:solidFill>
        </p:spPr>
        <p:txBody>
          <a:bodyPr wrap="square" lIns="0" tIns="0" rIns="0" bIns="0" rtlCol="0"/>
          <a:lstStyle/>
          <a:p>
            <a:endParaRPr/>
          </a:p>
        </p:txBody>
      </p:sp>
      <p:sp>
        <p:nvSpPr>
          <p:cNvPr id="6" name="object 5">
            <a:extLst>
              <a:ext uri="{FF2B5EF4-FFF2-40B4-BE49-F238E27FC236}">
                <a16:creationId xmlns:a16="http://schemas.microsoft.com/office/drawing/2014/main" id="{E179A2ED-DE95-964F-B8F7-DB6A16F2A3D6}"/>
              </a:ext>
            </a:extLst>
          </p:cNvPr>
          <p:cNvSpPr txBox="1"/>
          <p:nvPr/>
        </p:nvSpPr>
        <p:spPr>
          <a:xfrm>
            <a:off x="4445327" y="1479885"/>
            <a:ext cx="3592829" cy="1098550"/>
          </a:xfrm>
          <a:prstGeom prst="rect">
            <a:avLst/>
          </a:prstGeom>
        </p:spPr>
        <p:txBody>
          <a:bodyPr vert="horz" wrap="square" lIns="0" tIns="113664" rIns="0" bIns="0" rtlCol="0">
            <a:spAutoFit/>
          </a:bodyPr>
          <a:lstStyle/>
          <a:p>
            <a:pPr marL="473709">
              <a:lnSpc>
                <a:spcPct val="100000"/>
              </a:lnSpc>
              <a:spcBef>
                <a:spcPts val="894"/>
              </a:spcBef>
            </a:pPr>
            <a:r>
              <a:rPr sz="1400" b="1" dirty="0">
                <a:solidFill>
                  <a:srgbClr val="FFFFFF"/>
                </a:solidFill>
                <a:latin typeface="Montserrat "/>
                <a:cs typeface="Calibri"/>
              </a:rPr>
              <a:t>LOREM IPSUM DUMMY TEXT</a:t>
            </a:r>
            <a:endParaRPr sz="1400" dirty="0">
              <a:latin typeface="Montserrat "/>
              <a:cs typeface="Calibri"/>
            </a:endParaRPr>
          </a:p>
          <a:p>
            <a:pPr marL="12065" marR="5080" indent="-635" algn="ctr">
              <a:lnSpc>
                <a:spcPct val="116700"/>
              </a:lnSpc>
              <a:spcBef>
                <a:spcPts val="370"/>
              </a:spcBef>
            </a:pPr>
            <a:r>
              <a:rPr sz="1000" dirty="0">
                <a:solidFill>
                  <a:srgbClr val="FFFFFF"/>
                </a:solidFill>
                <a:latin typeface="Montserrat "/>
                <a:cs typeface="Verdana"/>
              </a:rPr>
              <a:t>Lorem Ipsum is simply dummy text of the printing and  typesetting industry. 1500s, when an unknown printer  took book. It has survived not only five centuries, but also  typesetting, remaining essentially unchanged.</a:t>
            </a:r>
            <a:endParaRPr sz="1000" dirty="0">
              <a:latin typeface="Montserrat "/>
              <a:cs typeface="Verdana"/>
            </a:endParaRPr>
          </a:p>
        </p:txBody>
      </p:sp>
      <p:sp>
        <p:nvSpPr>
          <p:cNvPr id="7" name="object 8">
            <a:extLst>
              <a:ext uri="{FF2B5EF4-FFF2-40B4-BE49-F238E27FC236}">
                <a16:creationId xmlns:a16="http://schemas.microsoft.com/office/drawing/2014/main" id="{BFD27F07-A6A4-6D46-AB98-FFC88807015A}"/>
              </a:ext>
            </a:extLst>
          </p:cNvPr>
          <p:cNvSpPr/>
          <p:nvPr/>
        </p:nvSpPr>
        <p:spPr>
          <a:xfrm>
            <a:off x="5851652" y="1287998"/>
            <a:ext cx="485775" cy="0"/>
          </a:xfrm>
          <a:custGeom>
            <a:avLst/>
            <a:gdLst/>
            <a:ahLst/>
            <a:cxnLst/>
            <a:rect l="l" t="t" r="r" b="b"/>
            <a:pathLst>
              <a:path w="485775">
                <a:moveTo>
                  <a:pt x="0" y="0"/>
                </a:moveTo>
                <a:lnTo>
                  <a:pt x="485648" y="0"/>
                </a:lnTo>
              </a:path>
            </a:pathLst>
          </a:custGeom>
          <a:ln w="25400">
            <a:solidFill>
              <a:srgbClr val="FFFFFF"/>
            </a:solidFill>
          </a:ln>
        </p:spPr>
        <p:txBody>
          <a:bodyPr wrap="square" lIns="0" tIns="0" rIns="0" bIns="0" rtlCol="0"/>
          <a:lstStyle/>
          <a:p>
            <a:endParaRPr/>
          </a:p>
        </p:txBody>
      </p:sp>
      <p:sp>
        <p:nvSpPr>
          <p:cNvPr id="8" name="object 9">
            <a:extLst>
              <a:ext uri="{FF2B5EF4-FFF2-40B4-BE49-F238E27FC236}">
                <a16:creationId xmlns:a16="http://schemas.microsoft.com/office/drawing/2014/main" id="{8045090C-538B-F347-8F1D-681996D2DD3C}"/>
              </a:ext>
            </a:extLst>
          </p:cNvPr>
          <p:cNvSpPr txBox="1">
            <a:spLocks/>
          </p:cNvSpPr>
          <p:nvPr/>
        </p:nvSpPr>
        <p:spPr>
          <a:xfrm>
            <a:off x="5198499" y="691591"/>
            <a:ext cx="1791970" cy="421640"/>
          </a:xfrm>
          <a:prstGeom prst="rect">
            <a:avLst/>
          </a:prstGeom>
        </p:spPr>
        <p:txBody>
          <a:bodyPr vert="horz" wrap="square" lIns="0" tIns="12700" rIns="0" bIns="0" rtlCol="0">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12700">
              <a:lnSpc>
                <a:spcPct val="100000"/>
              </a:lnSpc>
              <a:spcBef>
                <a:spcPts val="100"/>
              </a:spcBef>
            </a:pPr>
            <a:r>
              <a:rPr lang="en-IN" sz="2600" dirty="0">
                <a:solidFill>
                  <a:srgbClr val="FFFFFF"/>
                </a:solidFill>
                <a:latin typeface="Montserrat "/>
                <a:cs typeface="Calibri"/>
              </a:rPr>
              <a:t>ABOUT </a:t>
            </a:r>
            <a:r>
              <a:rPr lang="en-IN" sz="2600" dirty="0">
                <a:solidFill>
                  <a:srgbClr val="FFFFFF"/>
                </a:solidFill>
                <a:latin typeface="Montserrat "/>
              </a:rPr>
              <a:t>US</a:t>
            </a:r>
            <a:endParaRPr lang="en-IN" sz="2600" dirty="0">
              <a:latin typeface="Montserrat "/>
              <a:cs typeface="Calibri"/>
            </a:endParaRPr>
          </a:p>
        </p:txBody>
      </p:sp>
      <p:sp>
        <p:nvSpPr>
          <p:cNvPr id="9" name="object 10">
            <a:extLst>
              <a:ext uri="{FF2B5EF4-FFF2-40B4-BE49-F238E27FC236}">
                <a16:creationId xmlns:a16="http://schemas.microsoft.com/office/drawing/2014/main" id="{BE68626A-50C5-6B4E-9297-6E1609FEF8B0}"/>
              </a:ext>
            </a:extLst>
          </p:cNvPr>
          <p:cNvSpPr txBox="1"/>
          <p:nvPr/>
        </p:nvSpPr>
        <p:spPr>
          <a:xfrm>
            <a:off x="3033086" y="4830091"/>
            <a:ext cx="6417310" cy="920750"/>
          </a:xfrm>
          <a:prstGeom prst="rect">
            <a:avLst/>
          </a:prstGeom>
        </p:spPr>
        <p:txBody>
          <a:bodyPr vert="horz" wrap="square" lIns="0" tIns="113664" rIns="0" bIns="0" rtlCol="0">
            <a:spAutoFit/>
          </a:bodyPr>
          <a:lstStyle/>
          <a:p>
            <a:pPr marL="1885950">
              <a:lnSpc>
                <a:spcPct val="100000"/>
              </a:lnSpc>
              <a:spcBef>
                <a:spcPts val="894"/>
              </a:spcBef>
            </a:pPr>
            <a:r>
              <a:rPr sz="1400" b="1" dirty="0">
                <a:solidFill>
                  <a:srgbClr val="006CAF"/>
                </a:solidFill>
                <a:latin typeface="Montserrat "/>
                <a:cs typeface="Calibri"/>
              </a:rPr>
              <a:t>LOREM IPSUM DUMMY TEXT</a:t>
            </a:r>
            <a:endParaRPr sz="1400" dirty="0">
              <a:latin typeface="Montserrat "/>
              <a:cs typeface="Calibri"/>
            </a:endParaRPr>
          </a:p>
          <a:p>
            <a:pPr marL="12700" marR="5080">
              <a:lnSpc>
                <a:spcPct val="116700"/>
              </a:lnSpc>
              <a:spcBef>
                <a:spcPts val="370"/>
              </a:spcBef>
            </a:pPr>
            <a:r>
              <a:rPr sz="1000" dirty="0">
                <a:solidFill>
                  <a:srgbClr val="77787B"/>
                </a:solidFill>
                <a:latin typeface="Montserrat "/>
                <a:cs typeface="Verdana"/>
              </a:rPr>
              <a:t>Lorem Ipsum is simply dummy text of the printing and typesetting industry. 1500s, when an unknown  printer took a galley of type and scrambled it to make a type specimen book. It has survived not only  five centuries, but also typesetting, remaining essentially unchanged.</a:t>
            </a:r>
            <a:endParaRPr sz="1000" dirty="0">
              <a:latin typeface="Montserrat "/>
              <a:cs typeface="Verdana"/>
            </a:endParaRPr>
          </a:p>
        </p:txBody>
      </p:sp>
      <p:grpSp>
        <p:nvGrpSpPr>
          <p:cNvPr id="29" name="Group 28">
            <a:extLst>
              <a:ext uri="{FF2B5EF4-FFF2-40B4-BE49-F238E27FC236}">
                <a16:creationId xmlns:a16="http://schemas.microsoft.com/office/drawing/2014/main" id="{4789766A-B513-BC40-B8FF-854F30E17709}"/>
              </a:ext>
            </a:extLst>
          </p:cNvPr>
          <p:cNvGrpSpPr/>
          <p:nvPr/>
        </p:nvGrpSpPr>
        <p:grpSpPr>
          <a:xfrm>
            <a:off x="4426395" y="3794757"/>
            <a:ext cx="719455" cy="719455"/>
            <a:chOff x="4426395" y="3794757"/>
            <a:chExt cx="719455" cy="719455"/>
          </a:xfrm>
        </p:grpSpPr>
        <p:sp>
          <p:nvSpPr>
            <p:cNvPr id="14" name="object 16">
              <a:extLst>
                <a:ext uri="{FF2B5EF4-FFF2-40B4-BE49-F238E27FC236}">
                  <a16:creationId xmlns:a16="http://schemas.microsoft.com/office/drawing/2014/main" id="{A9E88274-3AA6-A74C-8DB1-BE4D0BBF3B02}"/>
                </a:ext>
              </a:extLst>
            </p:cNvPr>
            <p:cNvSpPr/>
            <p:nvPr/>
          </p:nvSpPr>
          <p:spPr>
            <a:xfrm>
              <a:off x="4426395" y="3794757"/>
              <a:ext cx="719455" cy="719455"/>
            </a:xfrm>
            <a:custGeom>
              <a:avLst/>
              <a:gdLst/>
              <a:ahLst/>
              <a:cxnLst/>
              <a:rect l="l" t="t" r="r" b="b"/>
              <a:pathLst>
                <a:path w="719454" h="719454">
                  <a:moveTo>
                    <a:pt x="359575" y="0"/>
                  </a:moveTo>
                  <a:lnTo>
                    <a:pt x="310782" y="3282"/>
                  </a:lnTo>
                  <a:lnTo>
                    <a:pt x="263985" y="12844"/>
                  </a:lnTo>
                  <a:lnTo>
                    <a:pt x="219611" y="28256"/>
                  </a:lnTo>
                  <a:lnTo>
                    <a:pt x="178089" y="49092"/>
                  </a:lnTo>
                  <a:lnTo>
                    <a:pt x="139848" y="74921"/>
                  </a:lnTo>
                  <a:lnTo>
                    <a:pt x="105316" y="105316"/>
                  </a:lnTo>
                  <a:lnTo>
                    <a:pt x="74921" y="139848"/>
                  </a:lnTo>
                  <a:lnTo>
                    <a:pt x="49092" y="178089"/>
                  </a:lnTo>
                  <a:lnTo>
                    <a:pt x="28256" y="219611"/>
                  </a:lnTo>
                  <a:lnTo>
                    <a:pt x="12844" y="263985"/>
                  </a:lnTo>
                  <a:lnTo>
                    <a:pt x="3282" y="310782"/>
                  </a:lnTo>
                  <a:lnTo>
                    <a:pt x="0" y="359575"/>
                  </a:lnTo>
                  <a:lnTo>
                    <a:pt x="3282" y="408367"/>
                  </a:lnTo>
                  <a:lnTo>
                    <a:pt x="12844" y="455165"/>
                  </a:lnTo>
                  <a:lnTo>
                    <a:pt x="28256" y="499538"/>
                  </a:lnTo>
                  <a:lnTo>
                    <a:pt x="49092" y="541060"/>
                  </a:lnTo>
                  <a:lnTo>
                    <a:pt x="74921" y="579301"/>
                  </a:lnTo>
                  <a:lnTo>
                    <a:pt x="105316" y="613833"/>
                  </a:lnTo>
                  <a:lnTo>
                    <a:pt x="139848" y="644228"/>
                  </a:lnTo>
                  <a:lnTo>
                    <a:pt x="178089" y="670058"/>
                  </a:lnTo>
                  <a:lnTo>
                    <a:pt x="219611" y="690893"/>
                  </a:lnTo>
                  <a:lnTo>
                    <a:pt x="263985" y="706305"/>
                  </a:lnTo>
                  <a:lnTo>
                    <a:pt x="310782" y="715867"/>
                  </a:lnTo>
                  <a:lnTo>
                    <a:pt x="359575" y="719150"/>
                  </a:lnTo>
                  <a:lnTo>
                    <a:pt x="408367" y="715867"/>
                  </a:lnTo>
                  <a:lnTo>
                    <a:pt x="455165" y="706305"/>
                  </a:lnTo>
                  <a:lnTo>
                    <a:pt x="499538" y="690893"/>
                  </a:lnTo>
                  <a:lnTo>
                    <a:pt x="541060" y="670058"/>
                  </a:lnTo>
                  <a:lnTo>
                    <a:pt x="579301" y="644228"/>
                  </a:lnTo>
                  <a:lnTo>
                    <a:pt x="613833" y="613833"/>
                  </a:lnTo>
                  <a:lnTo>
                    <a:pt x="644228" y="579301"/>
                  </a:lnTo>
                  <a:lnTo>
                    <a:pt x="670058" y="541060"/>
                  </a:lnTo>
                  <a:lnTo>
                    <a:pt x="690893" y="499538"/>
                  </a:lnTo>
                  <a:lnTo>
                    <a:pt x="706305" y="455165"/>
                  </a:lnTo>
                  <a:lnTo>
                    <a:pt x="715867" y="408367"/>
                  </a:lnTo>
                  <a:lnTo>
                    <a:pt x="719150" y="359575"/>
                  </a:lnTo>
                  <a:lnTo>
                    <a:pt x="715867" y="310782"/>
                  </a:lnTo>
                  <a:lnTo>
                    <a:pt x="706305" y="263985"/>
                  </a:lnTo>
                  <a:lnTo>
                    <a:pt x="690893" y="219611"/>
                  </a:lnTo>
                  <a:lnTo>
                    <a:pt x="670058" y="178089"/>
                  </a:lnTo>
                  <a:lnTo>
                    <a:pt x="644228" y="139848"/>
                  </a:lnTo>
                  <a:lnTo>
                    <a:pt x="613833" y="105316"/>
                  </a:lnTo>
                  <a:lnTo>
                    <a:pt x="579301" y="74921"/>
                  </a:lnTo>
                  <a:lnTo>
                    <a:pt x="541060" y="49092"/>
                  </a:lnTo>
                  <a:lnTo>
                    <a:pt x="499538" y="28256"/>
                  </a:lnTo>
                  <a:lnTo>
                    <a:pt x="455165" y="12844"/>
                  </a:lnTo>
                  <a:lnTo>
                    <a:pt x="408367" y="3282"/>
                  </a:lnTo>
                  <a:lnTo>
                    <a:pt x="359575" y="0"/>
                  </a:lnTo>
                  <a:close/>
                </a:path>
              </a:pathLst>
            </a:custGeom>
            <a:solidFill>
              <a:srgbClr val="FF7949"/>
            </a:solidFill>
          </p:spPr>
          <p:txBody>
            <a:bodyPr wrap="square" lIns="0" tIns="0" rIns="0" bIns="0" rtlCol="0"/>
            <a:lstStyle/>
            <a:p>
              <a:endParaRPr/>
            </a:p>
          </p:txBody>
        </p:sp>
        <p:sp>
          <p:nvSpPr>
            <p:cNvPr id="15" name="object 17">
              <a:extLst>
                <a:ext uri="{FF2B5EF4-FFF2-40B4-BE49-F238E27FC236}">
                  <a16:creationId xmlns:a16="http://schemas.microsoft.com/office/drawing/2014/main" id="{C172C09B-69DC-C048-AC7E-B7CA37451B15}"/>
                </a:ext>
              </a:extLst>
            </p:cNvPr>
            <p:cNvSpPr/>
            <p:nvPr/>
          </p:nvSpPr>
          <p:spPr>
            <a:xfrm>
              <a:off x="4491600" y="3858574"/>
              <a:ext cx="591820" cy="591820"/>
            </a:xfrm>
            <a:custGeom>
              <a:avLst/>
              <a:gdLst/>
              <a:ahLst/>
              <a:cxnLst/>
              <a:rect l="l" t="t" r="r" b="b"/>
              <a:pathLst>
                <a:path w="591820" h="591820">
                  <a:moveTo>
                    <a:pt x="295859" y="591718"/>
                  </a:moveTo>
                  <a:lnTo>
                    <a:pt x="343849" y="587846"/>
                  </a:lnTo>
                  <a:lnTo>
                    <a:pt x="389373" y="576635"/>
                  </a:lnTo>
                  <a:lnTo>
                    <a:pt x="431823" y="558695"/>
                  </a:lnTo>
                  <a:lnTo>
                    <a:pt x="470589" y="534634"/>
                  </a:lnTo>
                  <a:lnTo>
                    <a:pt x="505063" y="505063"/>
                  </a:lnTo>
                  <a:lnTo>
                    <a:pt x="534634" y="470589"/>
                  </a:lnTo>
                  <a:lnTo>
                    <a:pt x="558695" y="431823"/>
                  </a:lnTo>
                  <a:lnTo>
                    <a:pt x="576635" y="389373"/>
                  </a:lnTo>
                  <a:lnTo>
                    <a:pt x="587846" y="343849"/>
                  </a:lnTo>
                  <a:lnTo>
                    <a:pt x="591718" y="295859"/>
                  </a:lnTo>
                  <a:lnTo>
                    <a:pt x="587846" y="247869"/>
                  </a:lnTo>
                  <a:lnTo>
                    <a:pt x="576635" y="202344"/>
                  </a:lnTo>
                  <a:lnTo>
                    <a:pt x="558695" y="159895"/>
                  </a:lnTo>
                  <a:lnTo>
                    <a:pt x="534634" y="121128"/>
                  </a:lnTo>
                  <a:lnTo>
                    <a:pt x="505063" y="86655"/>
                  </a:lnTo>
                  <a:lnTo>
                    <a:pt x="470589" y="57083"/>
                  </a:lnTo>
                  <a:lnTo>
                    <a:pt x="431823" y="33023"/>
                  </a:lnTo>
                  <a:lnTo>
                    <a:pt x="389373" y="15083"/>
                  </a:lnTo>
                  <a:lnTo>
                    <a:pt x="343849" y="3872"/>
                  </a:lnTo>
                  <a:lnTo>
                    <a:pt x="295859" y="0"/>
                  </a:lnTo>
                  <a:lnTo>
                    <a:pt x="247869" y="3872"/>
                  </a:lnTo>
                  <a:lnTo>
                    <a:pt x="202344" y="15083"/>
                  </a:lnTo>
                  <a:lnTo>
                    <a:pt x="159895" y="33023"/>
                  </a:lnTo>
                  <a:lnTo>
                    <a:pt x="121128" y="57083"/>
                  </a:lnTo>
                  <a:lnTo>
                    <a:pt x="86655" y="86655"/>
                  </a:lnTo>
                  <a:lnTo>
                    <a:pt x="57083" y="121128"/>
                  </a:lnTo>
                  <a:lnTo>
                    <a:pt x="33023" y="159895"/>
                  </a:lnTo>
                  <a:lnTo>
                    <a:pt x="15083" y="202344"/>
                  </a:lnTo>
                  <a:lnTo>
                    <a:pt x="3872" y="247869"/>
                  </a:lnTo>
                  <a:lnTo>
                    <a:pt x="0" y="295859"/>
                  </a:lnTo>
                  <a:lnTo>
                    <a:pt x="3872" y="343849"/>
                  </a:lnTo>
                  <a:lnTo>
                    <a:pt x="15083" y="389373"/>
                  </a:lnTo>
                  <a:lnTo>
                    <a:pt x="33023" y="431823"/>
                  </a:lnTo>
                  <a:lnTo>
                    <a:pt x="57083" y="470589"/>
                  </a:lnTo>
                  <a:lnTo>
                    <a:pt x="86655" y="505063"/>
                  </a:lnTo>
                  <a:lnTo>
                    <a:pt x="121128" y="534634"/>
                  </a:lnTo>
                  <a:lnTo>
                    <a:pt x="159895" y="558695"/>
                  </a:lnTo>
                  <a:lnTo>
                    <a:pt x="202344" y="576635"/>
                  </a:lnTo>
                  <a:lnTo>
                    <a:pt x="247869" y="587846"/>
                  </a:lnTo>
                  <a:lnTo>
                    <a:pt x="295859" y="591718"/>
                  </a:lnTo>
                  <a:close/>
                </a:path>
              </a:pathLst>
            </a:custGeom>
            <a:ln w="11480">
              <a:solidFill>
                <a:srgbClr val="FFFFFF"/>
              </a:solidFill>
            </a:ln>
          </p:spPr>
          <p:txBody>
            <a:bodyPr wrap="square" lIns="0" tIns="0" rIns="0" bIns="0" rtlCol="0"/>
            <a:lstStyle/>
            <a:p>
              <a:endParaRPr/>
            </a:p>
          </p:txBody>
        </p:sp>
        <p:pic>
          <p:nvPicPr>
            <p:cNvPr id="22" name="Graphic 21">
              <a:extLst>
                <a:ext uri="{FF2B5EF4-FFF2-40B4-BE49-F238E27FC236}">
                  <a16:creationId xmlns:a16="http://schemas.microsoft.com/office/drawing/2014/main" id="{E9BA5D07-3C4B-CA4C-A6F8-15CE38FAFA9C}"/>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641770" y="3990612"/>
              <a:ext cx="233159" cy="314765"/>
            </a:xfrm>
            <a:prstGeom prst="rect">
              <a:avLst/>
            </a:prstGeom>
          </p:spPr>
        </p:pic>
      </p:grpSp>
      <p:grpSp>
        <p:nvGrpSpPr>
          <p:cNvPr id="30" name="Group 29">
            <a:extLst>
              <a:ext uri="{FF2B5EF4-FFF2-40B4-BE49-F238E27FC236}">
                <a16:creationId xmlns:a16="http://schemas.microsoft.com/office/drawing/2014/main" id="{91F72B33-DFF3-A645-BB09-7AF3B8BF66A0}"/>
              </a:ext>
            </a:extLst>
          </p:cNvPr>
          <p:cNvGrpSpPr/>
          <p:nvPr/>
        </p:nvGrpSpPr>
        <p:grpSpPr>
          <a:xfrm>
            <a:off x="5303285" y="3794757"/>
            <a:ext cx="719455" cy="719455"/>
            <a:chOff x="5303285" y="3794757"/>
            <a:chExt cx="719455" cy="719455"/>
          </a:xfrm>
        </p:grpSpPr>
        <p:sp>
          <p:nvSpPr>
            <p:cNvPr id="18" name="object 11">
              <a:extLst>
                <a:ext uri="{FF2B5EF4-FFF2-40B4-BE49-F238E27FC236}">
                  <a16:creationId xmlns:a16="http://schemas.microsoft.com/office/drawing/2014/main" id="{D3EACE28-7F92-8441-8829-DDE378659D14}"/>
                </a:ext>
              </a:extLst>
            </p:cNvPr>
            <p:cNvSpPr/>
            <p:nvPr/>
          </p:nvSpPr>
          <p:spPr>
            <a:xfrm>
              <a:off x="5303285" y="3794757"/>
              <a:ext cx="719455" cy="719455"/>
            </a:xfrm>
            <a:custGeom>
              <a:avLst/>
              <a:gdLst/>
              <a:ahLst/>
              <a:cxnLst/>
              <a:rect l="l" t="t" r="r" b="b"/>
              <a:pathLst>
                <a:path w="719454" h="719454">
                  <a:moveTo>
                    <a:pt x="359575" y="0"/>
                  </a:moveTo>
                  <a:lnTo>
                    <a:pt x="310782" y="3282"/>
                  </a:lnTo>
                  <a:lnTo>
                    <a:pt x="263985" y="12844"/>
                  </a:lnTo>
                  <a:lnTo>
                    <a:pt x="219611" y="28256"/>
                  </a:lnTo>
                  <a:lnTo>
                    <a:pt x="178089" y="49092"/>
                  </a:lnTo>
                  <a:lnTo>
                    <a:pt x="139848" y="74921"/>
                  </a:lnTo>
                  <a:lnTo>
                    <a:pt x="105316" y="105316"/>
                  </a:lnTo>
                  <a:lnTo>
                    <a:pt x="74921" y="139848"/>
                  </a:lnTo>
                  <a:lnTo>
                    <a:pt x="49092" y="178089"/>
                  </a:lnTo>
                  <a:lnTo>
                    <a:pt x="28256" y="219611"/>
                  </a:lnTo>
                  <a:lnTo>
                    <a:pt x="12844" y="263985"/>
                  </a:lnTo>
                  <a:lnTo>
                    <a:pt x="3282" y="310782"/>
                  </a:lnTo>
                  <a:lnTo>
                    <a:pt x="0" y="359575"/>
                  </a:lnTo>
                  <a:lnTo>
                    <a:pt x="3282" y="408367"/>
                  </a:lnTo>
                  <a:lnTo>
                    <a:pt x="12844" y="455165"/>
                  </a:lnTo>
                  <a:lnTo>
                    <a:pt x="28256" y="499538"/>
                  </a:lnTo>
                  <a:lnTo>
                    <a:pt x="49092" y="541060"/>
                  </a:lnTo>
                  <a:lnTo>
                    <a:pt x="74921" y="579301"/>
                  </a:lnTo>
                  <a:lnTo>
                    <a:pt x="105316" y="613833"/>
                  </a:lnTo>
                  <a:lnTo>
                    <a:pt x="139848" y="644228"/>
                  </a:lnTo>
                  <a:lnTo>
                    <a:pt x="178089" y="670058"/>
                  </a:lnTo>
                  <a:lnTo>
                    <a:pt x="219611" y="690893"/>
                  </a:lnTo>
                  <a:lnTo>
                    <a:pt x="263985" y="706305"/>
                  </a:lnTo>
                  <a:lnTo>
                    <a:pt x="310782" y="715867"/>
                  </a:lnTo>
                  <a:lnTo>
                    <a:pt x="359575" y="719150"/>
                  </a:lnTo>
                  <a:lnTo>
                    <a:pt x="408367" y="715867"/>
                  </a:lnTo>
                  <a:lnTo>
                    <a:pt x="455165" y="706305"/>
                  </a:lnTo>
                  <a:lnTo>
                    <a:pt x="499538" y="690893"/>
                  </a:lnTo>
                  <a:lnTo>
                    <a:pt x="541060" y="670058"/>
                  </a:lnTo>
                  <a:lnTo>
                    <a:pt x="579301" y="644228"/>
                  </a:lnTo>
                  <a:lnTo>
                    <a:pt x="613833" y="613833"/>
                  </a:lnTo>
                  <a:lnTo>
                    <a:pt x="644228" y="579301"/>
                  </a:lnTo>
                  <a:lnTo>
                    <a:pt x="670058" y="541060"/>
                  </a:lnTo>
                  <a:lnTo>
                    <a:pt x="690893" y="499538"/>
                  </a:lnTo>
                  <a:lnTo>
                    <a:pt x="706305" y="455165"/>
                  </a:lnTo>
                  <a:lnTo>
                    <a:pt x="715867" y="408367"/>
                  </a:lnTo>
                  <a:lnTo>
                    <a:pt x="719150" y="359575"/>
                  </a:lnTo>
                  <a:lnTo>
                    <a:pt x="715867" y="310782"/>
                  </a:lnTo>
                  <a:lnTo>
                    <a:pt x="706305" y="263985"/>
                  </a:lnTo>
                  <a:lnTo>
                    <a:pt x="690893" y="219611"/>
                  </a:lnTo>
                  <a:lnTo>
                    <a:pt x="670058" y="178089"/>
                  </a:lnTo>
                  <a:lnTo>
                    <a:pt x="644228" y="139848"/>
                  </a:lnTo>
                  <a:lnTo>
                    <a:pt x="613833" y="105316"/>
                  </a:lnTo>
                  <a:lnTo>
                    <a:pt x="579301" y="74921"/>
                  </a:lnTo>
                  <a:lnTo>
                    <a:pt x="541060" y="49092"/>
                  </a:lnTo>
                  <a:lnTo>
                    <a:pt x="499538" y="28256"/>
                  </a:lnTo>
                  <a:lnTo>
                    <a:pt x="455165" y="12844"/>
                  </a:lnTo>
                  <a:lnTo>
                    <a:pt x="408367" y="3282"/>
                  </a:lnTo>
                  <a:lnTo>
                    <a:pt x="359575" y="0"/>
                  </a:lnTo>
                  <a:close/>
                </a:path>
              </a:pathLst>
            </a:custGeom>
            <a:solidFill>
              <a:srgbClr val="5CCCFF"/>
            </a:solidFill>
          </p:spPr>
          <p:txBody>
            <a:bodyPr wrap="square" lIns="0" tIns="0" rIns="0" bIns="0" rtlCol="0"/>
            <a:lstStyle/>
            <a:p>
              <a:endParaRPr/>
            </a:p>
          </p:txBody>
        </p:sp>
        <p:sp>
          <p:nvSpPr>
            <p:cNvPr id="19" name="object 12">
              <a:extLst>
                <a:ext uri="{FF2B5EF4-FFF2-40B4-BE49-F238E27FC236}">
                  <a16:creationId xmlns:a16="http://schemas.microsoft.com/office/drawing/2014/main" id="{3C9C5000-3FEF-8145-889F-BF4281E26EF8}"/>
                </a:ext>
              </a:extLst>
            </p:cNvPr>
            <p:cNvSpPr/>
            <p:nvPr/>
          </p:nvSpPr>
          <p:spPr>
            <a:xfrm>
              <a:off x="5368389" y="3858472"/>
              <a:ext cx="591820" cy="591820"/>
            </a:xfrm>
            <a:custGeom>
              <a:avLst/>
              <a:gdLst/>
              <a:ahLst/>
              <a:cxnLst/>
              <a:rect l="l" t="t" r="r" b="b"/>
              <a:pathLst>
                <a:path w="591820" h="591820">
                  <a:moveTo>
                    <a:pt x="295859" y="591718"/>
                  </a:moveTo>
                  <a:lnTo>
                    <a:pt x="343849" y="587846"/>
                  </a:lnTo>
                  <a:lnTo>
                    <a:pt x="389373" y="576635"/>
                  </a:lnTo>
                  <a:lnTo>
                    <a:pt x="431823" y="558695"/>
                  </a:lnTo>
                  <a:lnTo>
                    <a:pt x="470589" y="534634"/>
                  </a:lnTo>
                  <a:lnTo>
                    <a:pt x="505063" y="505063"/>
                  </a:lnTo>
                  <a:lnTo>
                    <a:pt x="534634" y="470589"/>
                  </a:lnTo>
                  <a:lnTo>
                    <a:pt x="558695" y="431823"/>
                  </a:lnTo>
                  <a:lnTo>
                    <a:pt x="576635" y="389373"/>
                  </a:lnTo>
                  <a:lnTo>
                    <a:pt x="587846" y="343849"/>
                  </a:lnTo>
                  <a:lnTo>
                    <a:pt x="591718" y="295859"/>
                  </a:lnTo>
                  <a:lnTo>
                    <a:pt x="587846" y="247869"/>
                  </a:lnTo>
                  <a:lnTo>
                    <a:pt x="576635" y="202344"/>
                  </a:lnTo>
                  <a:lnTo>
                    <a:pt x="558695" y="159895"/>
                  </a:lnTo>
                  <a:lnTo>
                    <a:pt x="534634" y="121128"/>
                  </a:lnTo>
                  <a:lnTo>
                    <a:pt x="505063" y="86655"/>
                  </a:lnTo>
                  <a:lnTo>
                    <a:pt x="470589" y="57083"/>
                  </a:lnTo>
                  <a:lnTo>
                    <a:pt x="431823" y="33023"/>
                  </a:lnTo>
                  <a:lnTo>
                    <a:pt x="389373" y="15083"/>
                  </a:lnTo>
                  <a:lnTo>
                    <a:pt x="343849" y="3872"/>
                  </a:lnTo>
                  <a:lnTo>
                    <a:pt x="295859" y="0"/>
                  </a:lnTo>
                  <a:lnTo>
                    <a:pt x="247869" y="3872"/>
                  </a:lnTo>
                  <a:lnTo>
                    <a:pt x="202344" y="15083"/>
                  </a:lnTo>
                  <a:lnTo>
                    <a:pt x="159895" y="33023"/>
                  </a:lnTo>
                  <a:lnTo>
                    <a:pt x="121128" y="57083"/>
                  </a:lnTo>
                  <a:lnTo>
                    <a:pt x="86655" y="86655"/>
                  </a:lnTo>
                  <a:lnTo>
                    <a:pt x="57083" y="121128"/>
                  </a:lnTo>
                  <a:lnTo>
                    <a:pt x="33023" y="159895"/>
                  </a:lnTo>
                  <a:lnTo>
                    <a:pt x="15083" y="202344"/>
                  </a:lnTo>
                  <a:lnTo>
                    <a:pt x="3872" y="247869"/>
                  </a:lnTo>
                  <a:lnTo>
                    <a:pt x="0" y="295859"/>
                  </a:lnTo>
                  <a:lnTo>
                    <a:pt x="3872" y="343849"/>
                  </a:lnTo>
                  <a:lnTo>
                    <a:pt x="15083" y="389373"/>
                  </a:lnTo>
                  <a:lnTo>
                    <a:pt x="33023" y="431823"/>
                  </a:lnTo>
                  <a:lnTo>
                    <a:pt x="57083" y="470589"/>
                  </a:lnTo>
                  <a:lnTo>
                    <a:pt x="86655" y="505063"/>
                  </a:lnTo>
                  <a:lnTo>
                    <a:pt x="121128" y="534634"/>
                  </a:lnTo>
                  <a:lnTo>
                    <a:pt x="159895" y="558695"/>
                  </a:lnTo>
                  <a:lnTo>
                    <a:pt x="202344" y="576635"/>
                  </a:lnTo>
                  <a:lnTo>
                    <a:pt x="247869" y="587846"/>
                  </a:lnTo>
                  <a:lnTo>
                    <a:pt x="295859" y="591718"/>
                  </a:lnTo>
                  <a:close/>
                </a:path>
              </a:pathLst>
            </a:custGeom>
            <a:ln w="11480">
              <a:solidFill>
                <a:srgbClr val="FFFFFF"/>
              </a:solidFill>
            </a:ln>
          </p:spPr>
          <p:txBody>
            <a:bodyPr wrap="square" lIns="0" tIns="0" rIns="0" bIns="0" rtlCol="0"/>
            <a:lstStyle/>
            <a:p>
              <a:endParaRPr/>
            </a:p>
          </p:txBody>
        </p:sp>
        <p:pic>
          <p:nvPicPr>
            <p:cNvPr id="23" name="Graphic 22">
              <a:extLst>
                <a:ext uri="{FF2B5EF4-FFF2-40B4-BE49-F238E27FC236}">
                  <a16:creationId xmlns:a16="http://schemas.microsoft.com/office/drawing/2014/main" id="{BE136639-BAC4-A546-86E6-306F41F1D531}"/>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511134" y="3986321"/>
              <a:ext cx="283890" cy="283890"/>
            </a:xfrm>
            <a:prstGeom prst="rect">
              <a:avLst/>
            </a:prstGeom>
          </p:spPr>
        </p:pic>
      </p:grpSp>
      <p:grpSp>
        <p:nvGrpSpPr>
          <p:cNvPr id="31" name="Group 30">
            <a:extLst>
              <a:ext uri="{FF2B5EF4-FFF2-40B4-BE49-F238E27FC236}">
                <a16:creationId xmlns:a16="http://schemas.microsoft.com/office/drawing/2014/main" id="{51B6CB55-6D25-E445-A307-250C66D64B0B}"/>
              </a:ext>
            </a:extLst>
          </p:cNvPr>
          <p:cNvGrpSpPr/>
          <p:nvPr/>
        </p:nvGrpSpPr>
        <p:grpSpPr>
          <a:xfrm>
            <a:off x="6176537" y="3794757"/>
            <a:ext cx="719455" cy="719455"/>
            <a:chOff x="6176537" y="3794757"/>
            <a:chExt cx="719455" cy="719455"/>
          </a:xfrm>
        </p:grpSpPr>
        <p:sp>
          <p:nvSpPr>
            <p:cNvPr id="20" name="object 16">
              <a:extLst>
                <a:ext uri="{FF2B5EF4-FFF2-40B4-BE49-F238E27FC236}">
                  <a16:creationId xmlns:a16="http://schemas.microsoft.com/office/drawing/2014/main" id="{C06DA117-68C7-194C-8472-2A3380535A02}"/>
                </a:ext>
              </a:extLst>
            </p:cNvPr>
            <p:cNvSpPr/>
            <p:nvPr/>
          </p:nvSpPr>
          <p:spPr>
            <a:xfrm>
              <a:off x="6176537" y="3794757"/>
              <a:ext cx="719455" cy="719455"/>
            </a:xfrm>
            <a:custGeom>
              <a:avLst/>
              <a:gdLst/>
              <a:ahLst/>
              <a:cxnLst/>
              <a:rect l="l" t="t" r="r" b="b"/>
              <a:pathLst>
                <a:path w="719454" h="719454">
                  <a:moveTo>
                    <a:pt x="359575" y="0"/>
                  </a:moveTo>
                  <a:lnTo>
                    <a:pt x="310782" y="3282"/>
                  </a:lnTo>
                  <a:lnTo>
                    <a:pt x="263985" y="12844"/>
                  </a:lnTo>
                  <a:lnTo>
                    <a:pt x="219611" y="28256"/>
                  </a:lnTo>
                  <a:lnTo>
                    <a:pt x="178089" y="49092"/>
                  </a:lnTo>
                  <a:lnTo>
                    <a:pt x="139848" y="74921"/>
                  </a:lnTo>
                  <a:lnTo>
                    <a:pt x="105316" y="105316"/>
                  </a:lnTo>
                  <a:lnTo>
                    <a:pt x="74921" y="139848"/>
                  </a:lnTo>
                  <a:lnTo>
                    <a:pt x="49092" y="178089"/>
                  </a:lnTo>
                  <a:lnTo>
                    <a:pt x="28256" y="219611"/>
                  </a:lnTo>
                  <a:lnTo>
                    <a:pt x="12844" y="263985"/>
                  </a:lnTo>
                  <a:lnTo>
                    <a:pt x="3282" y="310782"/>
                  </a:lnTo>
                  <a:lnTo>
                    <a:pt x="0" y="359575"/>
                  </a:lnTo>
                  <a:lnTo>
                    <a:pt x="3282" y="408367"/>
                  </a:lnTo>
                  <a:lnTo>
                    <a:pt x="12844" y="455165"/>
                  </a:lnTo>
                  <a:lnTo>
                    <a:pt x="28256" y="499538"/>
                  </a:lnTo>
                  <a:lnTo>
                    <a:pt x="49092" y="541060"/>
                  </a:lnTo>
                  <a:lnTo>
                    <a:pt x="74921" y="579301"/>
                  </a:lnTo>
                  <a:lnTo>
                    <a:pt x="105316" y="613833"/>
                  </a:lnTo>
                  <a:lnTo>
                    <a:pt x="139848" y="644228"/>
                  </a:lnTo>
                  <a:lnTo>
                    <a:pt x="178089" y="670058"/>
                  </a:lnTo>
                  <a:lnTo>
                    <a:pt x="219611" y="690893"/>
                  </a:lnTo>
                  <a:lnTo>
                    <a:pt x="263985" y="706305"/>
                  </a:lnTo>
                  <a:lnTo>
                    <a:pt x="310782" y="715867"/>
                  </a:lnTo>
                  <a:lnTo>
                    <a:pt x="359575" y="719150"/>
                  </a:lnTo>
                  <a:lnTo>
                    <a:pt x="408367" y="715867"/>
                  </a:lnTo>
                  <a:lnTo>
                    <a:pt x="455165" y="706305"/>
                  </a:lnTo>
                  <a:lnTo>
                    <a:pt x="499538" y="690893"/>
                  </a:lnTo>
                  <a:lnTo>
                    <a:pt x="541060" y="670058"/>
                  </a:lnTo>
                  <a:lnTo>
                    <a:pt x="579301" y="644228"/>
                  </a:lnTo>
                  <a:lnTo>
                    <a:pt x="613833" y="613833"/>
                  </a:lnTo>
                  <a:lnTo>
                    <a:pt x="644228" y="579301"/>
                  </a:lnTo>
                  <a:lnTo>
                    <a:pt x="670058" y="541060"/>
                  </a:lnTo>
                  <a:lnTo>
                    <a:pt x="690893" y="499538"/>
                  </a:lnTo>
                  <a:lnTo>
                    <a:pt x="706305" y="455165"/>
                  </a:lnTo>
                  <a:lnTo>
                    <a:pt x="715867" y="408367"/>
                  </a:lnTo>
                  <a:lnTo>
                    <a:pt x="719150" y="359575"/>
                  </a:lnTo>
                  <a:lnTo>
                    <a:pt x="715867" y="310782"/>
                  </a:lnTo>
                  <a:lnTo>
                    <a:pt x="706305" y="263985"/>
                  </a:lnTo>
                  <a:lnTo>
                    <a:pt x="690893" y="219611"/>
                  </a:lnTo>
                  <a:lnTo>
                    <a:pt x="670058" y="178089"/>
                  </a:lnTo>
                  <a:lnTo>
                    <a:pt x="644228" y="139848"/>
                  </a:lnTo>
                  <a:lnTo>
                    <a:pt x="613833" y="105316"/>
                  </a:lnTo>
                  <a:lnTo>
                    <a:pt x="579301" y="74921"/>
                  </a:lnTo>
                  <a:lnTo>
                    <a:pt x="541060" y="49092"/>
                  </a:lnTo>
                  <a:lnTo>
                    <a:pt x="499538" y="28256"/>
                  </a:lnTo>
                  <a:lnTo>
                    <a:pt x="455165" y="12844"/>
                  </a:lnTo>
                  <a:lnTo>
                    <a:pt x="408367" y="3282"/>
                  </a:lnTo>
                  <a:lnTo>
                    <a:pt x="359575" y="0"/>
                  </a:lnTo>
                  <a:close/>
                </a:path>
              </a:pathLst>
            </a:custGeom>
            <a:solidFill>
              <a:srgbClr val="FF7949"/>
            </a:solidFill>
          </p:spPr>
          <p:txBody>
            <a:bodyPr wrap="square" lIns="0" tIns="0" rIns="0" bIns="0" rtlCol="0"/>
            <a:lstStyle/>
            <a:p>
              <a:endParaRPr/>
            </a:p>
          </p:txBody>
        </p:sp>
        <p:sp>
          <p:nvSpPr>
            <p:cNvPr id="21" name="object 17">
              <a:extLst>
                <a:ext uri="{FF2B5EF4-FFF2-40B4-BE49-F238E27FC236}">
                  <a16:creationId xmlns:a16="http://schemas.microsoft.com/office/drawing/2014/main" id="{03E32116-14B7-D54A-8950-B9229493AFB0}"/>
                </a:ext>
              </a:extLst>
            </p:cNvPr>
            <p:cNvSpPr/>
            <p:nvPr/>
          </p:nvSpPr>
          <p:spPr>
            <a:xfrm>
              <a:off x="6241742" y="3858574"/>
              <a:ext cx="591820" cy="591820"/>
            </a:xfrm>
            <a:custGeom>
              <a:avLst/>
              <a:gdLst/>
              <a:ahLst/>
              <a:cxnLst/>
              <a:rect l="l" t="t" r="r" b="b"/>
              <a:pathLst>
                <a:path w="591820" h="591820">
                  <a:moveTo>
                    <a:pt x="295859" y="591718"/>
                  </a:moveTo>
                  <a:lnTo>
                    <a:pt x="343849" y="587846"/>
                  </a:lnTo>
                  <a:lnTo>
                    <a:pt x="389373" y="576635"/>
                  </a:lnTo>
                  <a:lnTo>
                    <a:pt x="431823" y="558695"/>
                  </a:lnTo>
                  <a:lnTo>
                    <a:pt x="470589" y="534634"/>
                  </a:lnTo>
                  <a:lnTo>
                    <a:pt x="505063" y="505063"/>
                  </a:lnTo>
                  <a:lnTo>
                    <a:pt x="534634" y="470589"/>
                  </a:lnTo>
                  <a:lnTo>
                    <a:pt x="558695" y="431823"/>
                  </a:lnTo>
                  <a:lnTo>
                    <a:pt x="576635" y="389373"/>
                  </a:lnTo>
                  <a:lnTo>
                    <a:pt x="587846" y="343849"/>
                  </a:lnTo>
                  <a:lnTo>
                    <a:pt x="591718" y="295859"/>
                  </a:lnTo>
                  <a:lnTo>
                    <a:pt x="587846" y="247869"/>
                  </a:lnTo>
                  <a:lnTo>
                    <a:pt x="576635" y="202344"/>
                  </a:lnTo>
                  <a:lnTo>
                    <a:pt x="558695" y="159895"/>
                  </a:lnTo>
                  <a:lnTo>
                    <a:pt x="534634" y="121128"/>
                  </a:lnTo>
                  <a:lnTo>
                    <a:pt x="505063" y="86655"/>
                  </a:lnTo>
                  <a:lnTo>
                    <a:pt x="470589" y="57083"/>
                  </a:lnTo>
                  <a:lnTo>
                    <a:pt x="431823" y="33023"/>
                  </a:lnTo>
                  <a:lnTo>
                    <a:pt x="389373" y="15083"/>
                  </a:lnTo>
                  <a:lnTo>
                    <a:pt x="343849" y="3872"/>
                  </a:lnTo>
                  <a:lnTo>
                    <a:pt x="295859" y="0"/>
                  </a:lnTo>
                  <a:lnTo>
                    <a:pt x="247869" y="3872"/>
                  </a:lnTo>
                  <a:lnTo>
                    <a:pt x="202344" y="15083"/>
                  </a:lnTo>
                  <a:lnTo>
                    <a:pt x="159895" y="33023"/>
                  </a:lnTo>
                  <a:lnTo>
                    <a:pt x="121128" y="57083"/>
                  </a:lnTo>
                  <a:lnTo>
                    <a:pt x="86655" y="86655"/>
                  </a:lnTo>
                  <a:lnTo>
                    <a:pt x="57083" y="121128"/>
                  </a:lnTo>
                  <a:lnTo>
                    <a:pt x="33023" y="159895"/>
                  </a:lnTo>
                  <a:lnTo>
                    <a:pt x="15083" y="202344"/>
                  </a:lnTo>
                  <a:lnTo>
                    <a:pt x="3872" y="247869"/>
                  </a:lnTo>
                  <a:lnTo>
                    <a:pt x="0" y="295859"/>
                  </a:lnTo>
                  <a:lnTo>
                    <a:pt x="3872" y="343849"/>
                  </a:lnTo>
                  <a:lnTo>
                    <a:pt x="15083" y="389373"/>
                  </a:lnTo>
                  <a:lnTo>
                    <a:pt x="33023" y="431823"/>
                  </a:lnTo>
                  <a:lnTo>
                    <a:pt x="57083" y="470589"/>
                  </a:lnTo>
                  <a:lnTo>
                    <a:pt x="86655" y="505063"/>
                  </a:lnTo>
                  <a:lnTo>
                    <a:pt x="121128" y="534634"/>
                  </a:lnTo>
                  <a:lnTo>
                    <a:pt x="159895" y="558695"/>
                  </a:lnTo>
                  <a:lnTo>
                    <a:pt x="202344" y="576635"/>
                  </a:lnTo>
                  <a:lnTo>
                    <a:pt x="247869" y="587846"/>
                  </a:lnTo>
                  <a:lnTo>
                    <a:pt x="295859" y="591718"/>
                  </a:lnTo>
                  <a:close/>
                </a:path>
              </a:pathLst>
            </a:custGeom>
            <a:ln w="11480">
              <a:solidFill>
                <a:srgbClr val="FFFFFF"/>
              </a:solidFill>
            </a:ln>
          </p:spPr>
          <p:txBody>
            <a:bodyPr wrap="square" lIns="0" tIns="0" rIns="0" bIns="0" rtlCol="0"/>
            <a:lstStyle/>
            <a:p>
              <a:endParaRPr/>
            </a:p>
          </p:txBody>
        </p:sp>
        <p:pic>
          <p:nvPicPr>
            <p:cNvPr id="24" name="Graphic 23">
              <a:extLst>
                <a:ext uri="{FF2B5EF4-FFF2-40B4-BE49-F238E27FC236}">
                  <a16:creationId xmlns:a16="http://schemas.microsoft.com/office/drawing/2014/main" id="{2F0D4743-5081-8E4F-AF13-5E1052E22096}"/>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6376461" y="3972318"/>
              <a:ext cx="299942" cy="299942"/>
            </a:xfrm>
            <a:prstGeom prst="rect">
              <a:avLst/>
            </a:prstGeom>
          </p:spPr>
        </p:pic>
      </p:grpSp>
      <p:grpSp>
        <p:nvGrpSpPr>
          <p:cNvPr id="28" name="Group 27">
            <a:extLst>
              <a:ext uri="{FF2B5EF4-FFF2-40B4-BE49-F238E27FC236}">
                <a16:creationId xmlns:a16="http://schemas.microsoft.com/office/drawing/2014/main" id="{B50E80B1-1528-B64B-ABDC-E725F8EBD5DD}"/>
              </a:ext>
            </a:extLst>
          </p:cNvPr>
          <p:cNvGrpSpPr/>
          <p:nvPr/>
        </p:nvGrpSpPr>
        <p:grpSpPr>
          <a:xfrm>
            <a:off x="3553143" y="3794757"/>
            <a:ext cx="719455" cy="719455"/>
            <a:chOff x="3553143" y="3794757"/>
            <a:chExt cx="719455" cy="719455"/>
          </a:xfrm>
        </p:grpSpPr>
        <p:sp>
          <p:nvSpPr>
            <p:cNvPr id="10" name="object 11">
              <a:extLst>
                <a:ext uri="{FF2B5EF4-FFF2-40B4-BE49-F238E27FC236}">
                  <a16:creationId xmlns:a16="http://schemas.microsoft.com/office/drawing/2014/main" id="{46ECDF4E-336F-B44F-8CF4-5479270136BA}"/>
                </a:ext>
              </a:extLst>
            </p:cNvPr>
            <p:cNvSpPr/>
            <p:nvPr/>
          </p:nvSpPr>
          <p:spPr>
            <a:xfrm>
              <a:off x="3553143" y="3794757"/>
              <a:ext cx="719455" cy="719455"/>
            </a:xfrm>
            <a:custGeom>
              <a:avLst/>
              <a:gdLst/>
              <a:ahLst/>
              <a:cxnLst/>
              <a:rect l="l" t="t" r="r" b="b"/>
              <a:pathLst>
                <a:path w="719454" h="719454">
                  <a:moveTo>
                    <a:pt x="359575" y="0"/>
                  </a:moveTo>
                  <a:lnTo>
                    <a:pt x="310782" y="3282"/>
                  </a:lnTo>
                  <a:lnTo>
                    <a:pt x="263985" y="12844"/>
                  </a:lnTo>
                  <a:lnTo>
                    <a:pt x="219611" y="28256"/>
                  </a:lnTo>
                  <a:lnTo>
                    <a:pt x="178089" y="49092"/>
                  </a:lnTo>
                  <a:lnTo>
                    <a:pt x="139848" y="74921"/>
                  </a:lnTo>
                  <a:lnTo>
                    <a:pt x="105316" y="105316"/>
                  </a:lnTo>
                  <a:lnTo>
                    <a:pt x="74921" y="139848"/>
                  </a:lnTo>
                  <a:lnTo>
                    <a:pt x="49092" y="178089"/>
                  </a:lnTo>
                  <a:lnTo>
                    <a:pt x="28256" y="219611"/>
                  </a:lnTo>
                  <a:lnTo>
                    <a:pt x="12844" y="263985"/>
                  </a:lnTo>
                  <a:lnTo>
                    <a:pt x="3282" y="310782"/>
                  </a:lnTo>
                  <a:lnTo>
                    <a:pt x="0" y="359575"/>
                  </a:lnTo>
                  <a:lnTo>
                    <a:pt x="3282" y="408367"/>
                  </a:lnTo>
                  <a:lnTo>
                    <a:pt x="12844" y="455165"/>
                  </a:lnTo>
                  <a:lnTo>
                    <a:pt x="28256" y="499538"/>
                  </a:lnTo>
                  <a:lnTo>
                    <a:pt x="49092" y="541060"/>
                  </a:lnTo>
                  <a:lnTo>
                    <a:pt x="74921" y="579301"/>
                  </a:lnTo>
                  <a:lnTo>
                    <a:pt x="105316" y="613833"/>
                  </a:lnTo>
                  <a:lnTo>
                    <a:pt x="139848" y="644228"/>
                  </a:lnTo>
                  <a:lnTo>
                    <a:pt x="178089" y="670058"/>
                  </a:lnTo>
                  <a:lnTo>
                    <a:pt x="219611" y="690893"/>
                  </a:lnTo>
                  <a:lnTo>
                    <a:pt x="263985" y="706305"/>
                  </a:lnTo>
                  <a:lnTo>
                    <a:pt x="310782" y="715867"/>
                  </a:lnTo>
                  <a:lnTo>
                    <a:pt x="359575" y="719150"/>
                  </a:lnTo>
                  <a:lnTo>
                    <a:pt x="408367" y="715867"/>
                  </a:lnTo>
                  <a:lnTo>
                    <a:pt x="455165" y="706305"/>
                  </a:lnTo>
                  <a:lnTo>
                    <a:pt x="499538" y="690893"/>
                  </a:lnTo>
                  <a:lnTo>
                    <a:pt x="541060" y="670058"/>
                  </a:lnTo>
                  <a:lnTo>
                    <a:pt x="579301" y="644228"/>
                  </a:lnTo>
                  <a:lnTo>
                    <a:pt x="613833" y="613833"/>
                  </a:lnTo>
                  <a:lnTo>
                    <a:pt x="644228" y="579301"/>
                  </a:lnTo>
                  <a:lnTo>
                    <a:pt x="670058" y="541060"/>
                  </a:lnTo>
                  <a:lnTo>
                    <a:pt x="690893" y="499538"/>
                  </a:lnTo>
                  <a:lnTo>
                    <a:pt x="706305" y="455165"/>
                  </a:lnTo>
                  <a:lnTo>
                    <a:pt x="715867" y="408367"/>
                  </a:lnTo>
                  <a:lnTo>
                    <a:pt x="719150" y="359575"/>
                  </a:lnTo>
                  <a:lnTo>
                    <a:pt x="715867" y="310782"/>
                  </a:lnTo>
                  <a:lnTo>
                    <a:pt x="706305" y="263985"/>
                  </a:lnTo>
                  <a:lnTo>
                    <a:pt x="690893" y="219611"/>
                  </a:lnTo>
                  <a:lnTo>
                    <a:pt x="670058" y="178089"/>
                  </a:lnTo>
                  <a:lnTo>
                    <a:pt x="644228" y="139848"/>
                  </a:lnTo>
                  <a:lnTo>
                    <a:pt x="613833" y="105316"/>
                  </a:lnTo>
                  <a:lnTo>
                    <a:pt x="579301" y="74921"/>
                  </a:lnTo>
                  <a:lnTo>
                    <a:pt x="541060" y="49092"/>
                  </a:lnTo>
                  <a:lnTo>
                    <a:pt x="499538" y="28256"/>
                  </a:lnTo>
                  <a:lnTo>
                    <a:pt x="455165" y="12844"/>
                  </a:lnTo>
                  <a:lnTo>
                    <a:pt x="408367" y="3282"/>
                  </a:lnTo>
                  <a:lnTo>
                    <a:pt x="359575" y="0"/>
                  </a:lnTo>
                  <a:close/>
                </a:path>
              </a:pathLst>
            </a:custGeom>
            <a:solidFill>
              <a:srgbClr val="5CCCFF"/>
            </a:solidFill>
          </p:spPr>
          <p:txBody>
            <a:bodyPr wrap="square" lIns="0" tIns="0" rIns="0" bIns="0" rtlCol="0"/>
            <a:lstStyle/>
            <a:p>
              <a:endParaRPr/>
            </a:p>
          </p:txBody>
        </p:sp>
        <p:sp>
          <p:nvSpPr>
            <p:cNvPr id="11" name="object 12">
              <a:extLst>
                <a:ext uri="{FF2B5EF4-FFF2-40B4-BE49-F238E27FC236}">
                  <a16:creationId xmlns:a16="http://schemas.microsoft.com/office/drawing/2014/main" id="{EF869237-AA5A-6144-B931-F90EFB83F80E}"/>
                </a:ext>
              </a:extLst>
            </p:cNvPr>
            <p:cNvSpPr/>
            <p:nvPr/>
          </p:nvSpPr>
          <p:spPr>
            <a:xfrm>
              <a:off x="3616960" y="3858472"/>
              <a:ext cx="591820" cy="591820"/>
            </a:xfrm>
            <a:custGeom>
              <a:avLst/>
              <a:gdLst/>
              <a:ahLst/>
              <a:cxnLst/>
              <a:rect l="l" t="t" r="r" b="b"/>
              <a:pathLst>
                <a:path w="591820" h="591820">
                  <a:moveTo>
                    <a:pt x="295859" y="591718"/>
                  </a:moveTo>
                  <a:lnTo>
                    <a:pt x="343849" y="587846"/>
                  </a:lnTo>
                  <a:lnTo>
                    <a:pt x="389373" y="576635"/>
                  </a:lnTo>
                  <a:lnTo>
                    <a:pt x="431823" y="558695"/>
                  </a:lnTo>
                  <a:lnTo>
                    <a:pt x="470589" y="534634"/>
                  </a:lnTo>
                  <a:lnTo>
                    <a:pt x="505063" y="505063"/>
                  </a:lnTo>
                  <a:lnTo>
                    <a:pt x="534634" y="470589"/>
                  </a:lnTo>
                  <a:lnTo>
                    <a:pt x="558695" y="431823"/>
                  </a:lnTo>
                  <a:lnTo>
                    <a:pt x="576635" y="389373"/>
                  </a:lnTo>
                  <a:lnTo>
                    <a:pt x="587846" y="343849"/>
                  </a:lnTo>
                  <a:lnTo>
                    <a:pt x="591718" y="295859"/>
                  </a:lnTo>
                  <a:lnTo>
                    <a:pt x="587846" y="247869"/>
                  </a:lnTo>
                  <a:lnTo>
                    <a:pt x="576635" y="202344"/>
                  </a:lnTo>
                  <a:lnTo>
                    <a:pt x="558695" y="159895"/>
                  </a:lnTo>
                  <a:lnTo>
                    <a:pt x="534634" y="121128"/>
                  </a:lnTo>
                  <a:lnTo>
                    <a:pt x="505063" y="86655"/>
                  </a:lnTo>
                  <a:lnTo>
                    <a:pt x="470589" y="57083"/>
                  </a:lnTo>
                  <a:lnTo>
                    <a:pt x="431823" y="33023"/>
                  </a:lnTo>
                  <a:lnTo>
                    <a:pt x="389373" y="15083"/>
                  </a:lnTo>
                  <a:lnTo>
                    <a:pt x="343849" y="3872"/>
                  </a:lnTo>
                  <a:lnTo>
                    <a:pt x="295859" y="0"/>
                  </a:lnTo>
                  <a:lnTo>
                    <a:pt x="247869" y="3872"/>
                  </a:lnTo>
                  <a:lnTo>
                    <a:pt x="202344" y="15083"/>
                  </a:lnTo>
                  <a:lnTo>
                    <a:pt x="159895" y="33023"/>
                  </a:lnTo>
                  <a:lnTo>
                    <a:pt x="121128" y="57083"/>
                  </a:lnTo>
                  <a:lnTo>
                    <a:pt x="86655" y="86655"/>
                  </a:lnTo>
                  <a:lnTo>
                    <a:pt x="57083" y="121128"/>
                  </a:lnTo>
                  <a:lnTo>
                    <a:pt x="33023" y="159895"/>
                  </a:lnTo>
                  <a:lnTo>
                    <a:pt x="15083" y="202344"/>
                  </a:lnTo>
                  <a:lnTo>
                    <a:pt x="3872" y="247869"/>
                  </a:lnTo>
                  <a:lnTo>
                    <a:pt x="0" y="295859"/>
                  </a:lnTo>
                  <a:lnTo>
                    <a:pt x="3872" y="343849"/>
                  </a:lnTo>
                  <a:lnTo>
                    <a:pt x="15083" y="389373"/>
                  </a:lnTo>
                  <a:lnTo>
                    <a:pt x="33023" y="431823"/>
                  </a:lnTo>
                  <a:lnTo>
                    <a:pt x="57083" y="470589"/>
                  </a:lnTo>
                  <a:lnTo>
                    <a:pt x="86655" y="505063"/>
                  </a:lnTo>
                  <a:lnTo>
                    <a:pt x="121128" y="534634"/>
                  </a:lnTo>
                  <a:lnTo>
                    <a:pt x="159895" y="558695"/>
                  </a:lnTo>
                  <a:lnTo>
                    <a:pt x="202344" y="576635"/>
                  </a:lnTo>
                  <a:lnTo>
                    <a:pt x="247869" y="587846"/>
                  </a:lnTo>
                  <a:lnTo>
                    <a:pt x="295859" y="591718"/>
                  </a:lnTo>
                  <a:close/>
                </a:path>
              </a:pathLst>
            </a:custGeom>
            <a:ln w="11480">
              <a:solidFill>
                <a:srgbClr val="FFFFFF"/>
              </a:solidFill>
            </a:ln>
          </p:spPr>
          <p:txBody>
            <a:bodyPr wrap="square" lIns="0" tIns="0" rIns="0" bIns="0" rtlCol="0"/>
            <a:lstStyle/>
            <a:p>
              <a:endParaRPr/>
            </a:p>
          </p:txBody>
        </p:sp>
        <p:pic>
          <p:nvPicPr>
            <p:cNvPr id="25" name="Graphic 24">
              <a:extLst>
                <a:ext uri="{FF2B5EF4-FFF2-40B4-BE49-F238E27FC236}">
                  <a16:creationId xmlns:a16="http://schemas.microsoft.com/office/drawing/2014/main" id="{E6E98136-D9E7-C541-87EB-B9634188FD54}"/>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3750971" y="3972317"/>
              <a:ext cx="323798" cy="297894"/>
            </a:xfrm>
            <a:prstGeom prst="rect">
              <a:avLst/>
            </a:prstGeom>
          </p:spPr>
        </p:pic>
      </p:grpSp>
      <p:grpSp>
        <p:nvGrpSpPr>
          <p:cNvPr id="32" name="Group 31">
            <a:extLst>
              <a:ext uri="{FF2B5EF4-FFF2-40B4-BE49-F238E27FC236}">
                <a16:creationId xmlns:a16="http://schemas.microsoft.com/office/drawing/2014/main" id="{4F2637A9-D53D-7949-B155-A64CF527112E}"/>
              </a:ext>
            </a:extLst>
          </p:cNvPr>
          <p:cNvGrpSpPr/>
          <p:nvPr/>
        </p:nvGrpSpPr>
        <p:grpSpPr>
          <a:xfrm>
            <a:off x="7046151" y="3794757"/>
            <a:ext cx="719455" cy="719455"/>
            <a:chOff x="7046151" y="3794757"/>
            <a:chExt cx="719455" cy="719455"/>
          </a:xfrm>
        </p:grpSpPr>
        <p:sp>
          <p:nvSpPr>
            <p:cNvPr id="12" name="object 14">
              <a:extLst>
                <a:ext uri="{FF2B5EF4-FFF2-40B4-BE49-F238E27FC236}">
                  <a16:creationId xmlns:a16="http://schemas.microsoft.com/office/drawing/2014/main" id="{916ABE15-0195-6F4E-8F95-7902B5490F1B}"/>
                </a:ext>
              </a:extLst>
            </p:cNvPr>
            <p:cNvSpPr/>
            <p:nvPr/>
          </p:nvSpPr>
          <p:spPr>
            <a:xfrm>
              <a:off x="7046151" y="3794757"/>
              <a:ext cx="719455" cy="719455"/>
            </a:xfrm>
            <a:custGeom>
              <a:avLst/>
              <a:gdLst/>
              <a:ahLst/>
              <a:cxnLst/>
              <a:rect l="l" t="t" r="r" b="b"/>
              <a:pathLst>
                <a:path w="719454" h="719454">
                  <a:moveTo>
                    <a:pt x="359575" y="0"/>
                  </a:moveTo>
                  <a:lnTo>
                    <a:pt x="310782" y="3282"/>
                  </a:lnTo>
                  <a:lnTo>
                    <a:pt x="263985" y="12844"/>
                  </a:lnTo>
                  <a:lnTo>
                    <a:pt x="219611" y="28256"/>
                  </a:lnTo>
                  <a:lnTo>
                    <a:pt x="178089" y="49092"/>
                  </a:lnTo>
                  <a:lnTo>
                    <a:pt x="139848" y="74921"/>
                  </a:lnTo>
                  <a:lnTo>
                    <a:pt x="105316" y="105316"/>
                  </a:lnTo>
                  <a:lnTo>
                    <a:pt x="74921" y="139848"/>
                  </a:lnTo>
                  <a:lnTo>
                    <a:pt x="49092" y="178089"/>
                  </a:lnTo>
                  <a:lnTo>
                    <a:pt x="28256" y="219611"/>
                  </a:lnTo>
                  <a:lnTo>
                    <a:pt x="12844" y="263985"/>
                  </a:lnTo>
                  <a:lnTo>
                    <a:pt x="3282" y="310782"/>
                  </a:lnTo>
                  <a:lnTo>
                    <a:pt x="0" y="359575"/>
                  </a:lnTo>
                  <a:lnTo>
                    <a:pt x="3282" y="408367"/>
                  </a:lnTo>
                  <a:lnTo>
                    <a:pt x="12844" y="455165"/>
                  </a:lnTo>
                  <a:lnTo>
                    <a:pt x="28256" y="499538"/>
                  </a:lnTo>
                  <a:lnTo>
                    <a:pt x="49092" y="541060"/>
                  </a:lnTo>
                  <a:lnTo>
                    <a:pt x="74921" y="579301"/>
                  </a:lnTo>
                  <a:lnTo>
                    <a:pt x="105316" y="613833"/>
                  </a:lnTo>
                  <a:lnTo>
                    <a:pt x="139848" y="644228"/>
                  </a:lnTo>
                  <a:lnTo>
                    <a:pt x="178089" y="670058"/>
                  </a:lnTo>
                  <a:lnTo>
                    <a:pt x="219611" y="690893"/>
                  </a:lnTo>
                  <a:lnTo>
                    <a:pt x="263985" y="706305"/>
                  </a:lnTo>
                  <a:lnTo>
                    <a:pt x="310782" y="715867"/>
                  </a:lnTo>
                  <a:lnTo>
                    <a:pt x="359575" y="719150"/>
                  </a:lnTo>
                  <a:lnTo>
                    <a:pt x="408367" y="715867"/>
                  </a:lnTo>
                  <a:lnTo>
                    <a:pt x="455165" y="706305"/>
                  </a:lnTo>
                  <a:lnTo>
                    <a:pt x="499538" y="690893"/>
                  </a:lnTo>
                  <a:lnTo>
                    <a:pt x="541060" y="670058"/>
                  </a:lnTo>
                  <a:lnTo>
                    <a:pt x="579301" y="644228"/>
                  </a:lnTo>
                  <a:lnTo>
                    <a:pt x="613833" y="613833"/>
                  </a:lnTo>
                  <a:lnTo>
                    <a:pt x="644228" y="579301"/>
                  </a:lnTo>
                  <a:lnTo>
                    <a:pt x="670058" y="541060"/>
                  </a:lnTo>
                  <a:lnTo>
                    <a:pt x="690893" y="499538"/>
                  </a:lnTo>
                  <a:lnTo>
                    <a:pt x="706305" y="455165"/>
                  </a:lnTo>
                  <a:lnTo>
                    <a:pt x="715867" y="408367"/>
                  </a:lnTo>
                  <a:lnTo>
                    <a:pt x="719150" y="359575"/>
                  </a:lnTo>
                  <a:lnTo>
                    <a:pt x="715867" y="310782"/>
                  </a:lnTo>
                  <a:lnTo>
                    <a:pt x="706305" y="263985"/>
                  </a:lnTo>
                  <a:lnTo>
                    <a:pt x="690893" y="219611"/>
                  </a:lnTo>
                  <a:lnTo>
                    <a:pt x="670058" y="178089"/>
                  </a:lnTo>
                  <a:lnTo>
                    <a:pt x="644228" y="139848"/>
                  </a:lnTo>
                  <a:lnTo>
                    <a:pt x="613833" y="105316"/>
                  </a:lnTo>
                  <a:lnTo>
                    <a:pt x="579301" y="74921"/>
                  </a:lnTo>
                  <a:lnTo>
                    <a:pt x="541060" y="49092"/>
                  </a:lnTo>
                  <a:lnTo>
                    <a:pt x="499538" y="28256"/>
                  </a:lnTo>
                  <a:lnTo>
                    <a:pt x="455165" y="12844"/>
                  </a:lnTo>
                  <a:lnTo>
                    <a:pt x="408367" y="3282"/>
                  </a:lnTo>
                  <a:lnTo>
                    <a:pt x="359575" y="0"/>
                  </a:lnTo>
                  <a:close/>
                </a:path>
              </a:pathLst>
            </a:custGeom>
            <a:solidFill>
              <a:srgbClr val="5CCCFF"/>
            </a:solidFill>
          </p:spPr>
          <p:txBody>
            <a:bodyPr wrap="square" lIns="0" tIns="0" rIns="0" bIns="0" rtlCol="0"/>
            <a:lstStyle/>
            <a:p>
              <a:endParaRPr/>
            </a:p>
          </p:txBody>
        </p:sp>
        <p:sp>
          <p:nvSpPr>
            <p:cNvPr id="13" name="object 15">
              <a:extLst>
                <a:ext uri="{FF2B5EF4-FFF2-40B4-BE49-F238E27FC236}">
                  <a16:creationId xmlns:a16="http://schemas.microsoft.com/office/drawing/2014/main" id="{9B015299-6465-C54A-AC6D-1136E969C41B}"/>
                </a:ext>
              </a:extLst>
            </p:cNvPr>
            <p:cNvSpPr/>
            <p:nvPr/>
          </p:nvSpPr>
          <p:spPr>
            <a:xfrm>
              <a:off x="7111255" y="3858472"/>
              <a:ext cx="591820" cy="591820"/>
            </a:xfrm>
            <a:custGeom>
              <a:avLst/>
              <a:gdLst/>
              <a:ahLst/>
              <a:cxnLst/>
              <a:rect l="l" t="t" r="r" b="b"/>
              <a:pathLst>
                <a:path w="591820" h="591820">
                  <a:moveTo>
                    <a:pt x="295859" y="591718"/>
                  </a:moveTo>
                  <a:lnTo>
                    <a:pt x="343849" y="587846"/>
                  </a:lnTo>
                  <a:lnTo>
                    <a:pt x="389373" y="576635"/>
                  </a:lnTo>
                  <a:lnTo>
                    <a:pt x="431823" y="558695"/>
                  </a:lnTo>
                  <a:lnTo>
                    <a:pt x="470589" y="534634"/>
                  </a:lnTo>
                  <a:lnTo>
                    <a:pt x="505063" y="505063"/>
                  </a:lnTo>
                  <a:lnTo>
                    <a:pt x="534634" y="470589"/>
                  </a:lnTo>
                  <a:lnTo>
                    <a:pt x="558695" y="431823"/>
                  </a:lnTo>
                  <a:lnTo>
                    <a:pt x="576635" y="389373"/>
                  </a:lnTo>
                  <a:lnTo>
                    <a:pt x="587846" y="343849"/>
                  </a:lnTo>
                  <a:lnTo>
                    <a:pt x="591718" y="295859"/>
                  </a:lnTo>
                  <a:lnTo>
                    <a:pt x="587846" y="247869"/>
                  </a:lnTo>
                  <a:lnTo>
                    <a:pt x="576635" y="202344"/>
                  </a:lnTo>
                  <a:lnTo>
                    <a:pt x="558695" y="159895"/>
                  </a:lnTo>
                  <a:lnTo>
                    <a:pt x="534634" y="121128"/>
                  </a:lnTo>
                  <a:lnTo>
                    <a:pt x="505063" y="86655"/>
                  </a:lnTo>
                  <a:lnTo>
                    <a:pt x="470589" y="57083"/>
                  </a:lnTo>
                  <a:lnTo>
                    <a:pt x="431823" y="33023"/>
                  </a:lnTo>
                  <a:lnTo>
                    <a:pt x="389373" y="15083"/>
                  </a:lnTo>
                  <a:lnTo>
                    <a:pt x="343849" y="3872"/>
                  </a:lnTo>
                  <a:lnTo>
                    <a:pt x="295859" y="0"/>
                  </a:lnTo>
                  <a:lnTo>
                    <a:pt x="247869" y="3872"/>
                  </a:lnTo>
                  <a:lnTo>
                    <a:pt x="202344" y="15083"/>
                  </a:lnTo>
                  <a:lnTo>
                    <a:pt x="159895" y="33023"/>
                  </a:lnTo>
                  <a:lnTo>
                    <a:pt x="121128" y="57083"/>
                  </a:lnTo>
                  <a:lnTo>
                    <a:pt x="86655" y="86655"/>
                  </a:lnTo>
                  <a:lnTo>
                    <a:pt x="57083" y="121128"/>
                  </a:lnTo>
                  <a:lnTo>
                    <a:pt x="33023" y="159895"/>
                  </a:lnTo>
                  <a:lnTo>
                    <a:pt x="15083" y="202344"/>
                  </a:lnTo>
                  <a:lnTo>
                    <a:pt x="3872" y="247869"/>
                  </a:lnTo>
                  <a:lnTo>
                    <a:pt x="0" y="295859"/>
                  </a:lnTo>
                  <a:lnTo>
                    <a:pt x="3872" y="343849"/>
                  </a:lnTo>
                  <a:lnTo>
                    <a:pt x="15083" y="389373"/>
                  </a:lnTo>
                  <a:lnTo>
                    <a:pt x="33023" y="431823"/>
                  </a:lnTo>
                  <a:lnTo>
                    <a:pt x="57083" y="470589"/>
                  </a:lnTo>
                  <a:lnTo>
                    <a:pt x="86655" y="505063"/>
                  </a:lnTo>
                  <a:lnTo>
                    <a:pt x="121128" y="534634"/>
                  </a:lnTo>
                  <a:lnTo>
                    <a:pt x="159895" y="558695"/>
                  </a:lnTo>
                  <a:lnTo>
                    <a:pt x="202344" y="576635"/>
                  </a:lnTo>
                  <a:lnTo>
                    <a:pt x="247869" y="587846"/>
                  </a:lnTo>
                  <a:lnTo>
                    <a:pt x="295859" y="591718"/>
                  </a:lnTo>
                  <a:close/>
                </a:path>
              </a:pathLst>
            </a:custGeom>
            <a:ln w="11480">
              <a:solidFill>
                <a:srgbClr val="FFFFFF"/>
              </a:solidFill>
            </a:ln>
          </p:spPr>
          <p:txBody>
            <a:bodyPr wrap="square" lIns="0" tIns="0" rIns="0" bIns="0" rtlCol="0"/>
            <a:lstStyle/>
            <a:p>
              <a:endParaRPr/>
            </a:p>
          </p:txBody>
        </p:sp>
        <p:pic>
          <p:nvPicPr>
            <p:cNvPr id="26" name="Graphic 25">
              <a:extLst>
                <a:ext uri="{FF2B5EF4-FFF2-40B4-BE49-F238E27FC236}">
                  <a16:creationId xmlns:a16="http://schemas.microsoft.com/office/drawing/2014/main" id="{EA63A267-EC4B-414B-BC58-2A7BE3BDEFCB}"/>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7236663" y="3997490"/>
              <a:ext cx="317475" cy="317475"/>
            </a:xfrm>
            <a:prstGeom prst="rect">
              <a:avLst/>
            </a:prstGeom>
          </p:spPr>
        </p:pic>
      </p:grpSp>
      <p:grpSp>
        <p:nvGrpSpPr>
          <p:cNvPr id="33" name="Group 32">
            <a:extLst>
              <a:ext uri="{FF2B5EF4-FFF2-40B4-BE49-F238E27FC236}">
                <a16:creationId xmlns:a16="http://schemas.microsoft.com/office/drawing/2014/main" id="{7361C39D-4B05-364B-8F8F-7FC5D96C5DBD}"/>
              </a:ext>
            </a:extLst>
          </p:cNvPr>
          <p:cNvGrpSpPr/>
          <p:nvPr/>
        </p:nvGrpSpPr>
        <p:grpSpPr>
          <a:xfrm>
            <a:off x="7919403" y="3794757"/>
            <a:ext cx="719455" cy="719455"/>
            <a:chOff x="7919403" y="3794757"/>
            <a:chExt cx="719455" cy="719455"/>
          </a:xfrm>
        </p:grpSpPr>
        <p:sp>
          <p:nvSpPr>
            <p:cNvPr id="16" name="object 19">
              <a:extLst>
                <a:ext uri="{FF2B5EF4-FFF2-40B4-BE49-F238E27FC236}">
                  <a16:creationId xmlns:a16="http://schemas.microsoft.com/office/drawing/2014/main" id="{6ACBEF8E-ABED-E64E-9FEF-C9B6720F3B89}"/>
                </a:ext>
              </a:extLst>
            </p:cNvPr>
            <p:cNvSpPr/>
            <p:nvPr/>
          </p:nvSpPr>
          <p:spPr>
            <a:xfrm>
              <a:off x="7919403" y="3794757"/>
              <a:ext cx="719455" cy="719455"/>
            </a:xfrm>
            <a:custGeom>
              <a:avLst/>
              <a:gdLst/>
              <a:ahLst/>
              <a:cxnLst/>
              <a:rect l="l" t="t" r="r" b="b"/>
              <a:pathLst>
                <a:path w="719454" h="719454">
                  <a:moveTo>
                    <a:pt x="359575" y="0"/>
                  </a:moveTo>
                  <a:lnTo>
                    <a:pt x="310782" y="3282"/>
                  </a:lnTo>
                  <a:lnTo>
                    <a:pt x="263985" y="12844"/>
                  </a:lnTo>
                  <a:lnTo>
                    <a:pt x="219611" y="28256"/>
                  </a:lnTo>
                  <a:lnTo>
                    <a:pt x="178089" y="49092"/>
                  </a:lnTo>
                  <a:lnTo>
                    <a:pt x="139848" y="74921"/>
                  </a:lnTo>
                  <a:lnTo>
                    <a:pt x="105316" y="105316"/>
                  </a:lnTo>
                  <a:lnTo>
                    <a:pt x="74921" y="139848"/>
                  </a:lnTo>
                  <a:lnTo>
                    <a:pt x="49092" y="178089"/>
                  </a:lnTo>
                  <a:lnTo>
                    <a:pt x="28256" y="219611"/>
                  </a:lnTo>
                  <a:lnTo>
                    <a:pt x="12844" y="263985"/>
                  </a:lnTo>
                  <a:lnTo>
                    <a:pt x="3282" y="310782"/>
                  </a:lnTo>
                  <a:lnTo>
                    <a:pt x="0" y="359575"/>
                  </a:lnTo>
                  <a:lnTo>
                    <a:pt x="3282" y="408367"/>
                  </a:lnTo>
                  <a:lnTo>
                    <a:pt x="12844" y="455165"/>
                  </a:lnTo>
                  <a:lnTo>
                    <a:pt x="28256" y="499538"/>
                  </a:lnTo>
                  <a:lnTo>
                    <a:pt x="49092" y="541060"/>
                  </a:lnTo>
                  <a:lnTo>
                    <a:pt x="74921" y="579301"/>
                  </a:lnTo>
                  <a:lnTo>
                    <a:pt x="105316" y="613833"/>
                  </a:lnTo>
                  <a:lnTo>
                    <a:pt x="139848" y="644228"/>
                  </a:lnTo>
                  <a:lnTo>
                    <a:pt x="178089" y="670058"/>
                  </a:lnTo>
                  <a:lnTo>
                    <a:pt x="219611" y="690893"/>
                  </a:lnTo>
                  <a:lnTo>
                    <a:pt x="263985" y="706305"/>
                  </a:lnTo>
                  <a:lnTo>
                    <a:pt x="310782" y="715867"/>
                  </a:lnTo>
                  <a:lnTo>
                    <a:pt x="359575" y="719150"/>
                  </a:lnTo>
                  <a:lnTo>
                    <a:pt x="408367" y="715867"/>
                  </a:lnTo>
                  <a:lnTo>
                    <a:pt x="455165" y="706305"/>
                  </a:lnTo>
                  <a:lnTo>
                    <a:pt x="499538" y="690893"/>
                  </a:lnTo>
                  <a:lnTo>
                    <a:pt x="541060" y="670058"/>
                  </a:lnTo>
                  <a:lnTo>
                    <a:pt x="579301" y="644228"/>
                  </a:lnTo>
                  <a:lnTo>
                    <a:pt x="613833" y="613833"/>
                  </a:lnTo>
                  <a:lnTo>
                    <a:pt x="644228" y="579301"/>
                  </a:lnTo>
                  <a:lnTo>
                    <a:pt x="670058" y="541060"/>
                  </a:lnTo>
                  <a:lnTo>
                    <a:pt x="690893" y="499538"/>
                  </a:lnTo>
                  <a:lnTo>
                    <a:pt x="706305" y="455165"/>
                  </a:lnTo>
                  <a:lnTo>
                    <a:pt x="715867" y="408367"/>
                  </a:lnTo>
                  <a:lnTo>
                    <a:pt x="719150" y="359575"/>
                  </a:lnTo>
                  <a:lnTo>
                    <a:pt x="715867" y="310782"/>
                  </a:lnTo>
                  <a:lnTo>
                    <a:pt x="706305" y="263985"/>
                  </a:lnTo>
                  <a:lnTo>
                    <a:pt x="690893" y="219611"/>
                  </a:lnTo>
                  <a:lnTo>
                    <a:pt x="670058" y="178089"/>
                  </a:lnTo>
                  <a:lnTo>
                    <a:pt x="644228" y="139848"/>
                  </a:lnTo>
                  <a:lnTo>
                    <a:pt x="613833" y="105316"/>
                  </a:lnTo>
                  <a:lnTo>
                    <a:pt x="579301" y="74921"/>
                  </a:lnTo>
                  <a:lnTo>
                    <a:pt x="541060" y="49092"/>
                  </a:lnTo>
                  <a:lnTo>
                    <a:pt x="499538" y="28256"/>
                  </a:lnTo>
                  <a:lnTo>
                    <a:pt x="455165" y="12844"/>
                  </a:lnTo>
                  <a:lnTo>
                    <a:pt x="408367" y="3282"/>
                  </a:lnTo>
                  <a:lnTo>
                    <a:pt x="359575" y="0"/>
                  </a:lnTo>
                  <a:close/>
                </a:path>
              </a:pathLst>
            </a:custGeom>
            <a:solidFill>
              <a:srgbClr val="FF7949"/>
            </a:solidFill>
          </p:spPr>
          <p:txBody>
            <a:bodyPr wrap="square" lIns="0" tIns="0" rIns="0" bIns="0" rtlCol="0"/>
            <a:lstStyle/>
            <a:p>
              <a:endParaRPr/>
            </a:p>
          </p:txBody>
        </p:sp>
        <p:sp>
          <p:nvSpPr>
            <p:cNvPr id="17" name="object 20">
              <a:extLst>
                <a:ext uri="{FF2B5EF4-FFF2-40B4-BE49-F238E27FC236}">
                  <a16:creationId xmlns:a16="http://schemas.microsoft.com/office/drawing/2014/main" id="{86ABDC4C-83B8-0245-99C6-8C13F41B157C}"/>
                </a:ext>
              </a:extLst>
            </p:cNvPr>
            <p:cNvSpPr/>
            <p:nvPr/>
          </p:nvSpPr>
          <p:spPr>
            <a:xfrm>
              <a:off x="7990117" y="3858473"/>
              <a:ext cx="591820" cy="591820"/>
            </a:xfrm>
            <a:custGeom>
              <a:avLst/>
              <a:gdLst/>
              <a:ahLst/>
              <a:cxnLst/>
              <a:rect l="l" t="t" r="r" b="b"/>
              <a:pathLst>
                <a:path w="591820" h="591820">
                  <a:moveTo>
                    <a:pt x="295859" y="591718"/>
                  </a:moveTo>
                  <a:lnTo>
                    <a:pt x="343849" y="587846"/>
                  </a:lnTo>
                  <a:lnTo>
                    <a:pt x="389373" y="576635"/>
                  </a:lnTo>
                  <a:lnTo>
                    <a:pt x="431823" y="558695"/>
                  </a:lnTo>
                  <a:lnTo>
                    <a:pt x="470589" y="534634"/>
                  </a:lnTo>
                  <a:lnTo>
                    <a:pt x="505063" y="505063"/>
                  </a:lnTo>
                  <a:lnTo>
                    <a:pt x="534634" y="470589"/>
                  </a:lnTo>
                  <a:lnTo>
                    <a:pt x="558695" y="431823"/>
                  </a:lnTo>
                  <a:lnTo>
                    <a:pt x="576635" y="389373"/>
                  </a:lnTo>
                  <a:lnTo>
                    <a:pt x="587846" y="343849"/>
                  </a:lnTo>
                  <a:lnTo>
                    <a:pt x="591718" y="295859"/>
                  </a:lnTo>
                  <a:lnTo>
                    <a:pt x="587846" y="247869"/>
                  </a:lnTo>
                  <a:lnTo>
                    <a:pt x="576635" y="202344"/>
                  </a:lnTo>
                  <a:lnTo>
                    <a:pt x="558695" y="159895"/>
                  </a:lnTo>
                  <a:lnTo>
                    <a:pt x="534634" y="121128"/>
                  </a:lnTo>
                  <a:lnTo>
                    <a:pt x="505063" y="86655"/>
                  </a:lnTo>
                  <a:lnTo>
                    <a:pt x="470589" y="57083"/>
                  </a:lnTo>
                  <a:lnTo>
                    <a:pt x="431823" y="33023"/>
                  </a:lnTo>
                  <a:lnTo>
                    <a:pt x="389373" y="15083"/>
                  </a:lnTo>
                  <a:lnTo>
                    <a:pt x="343849" y="3872"/>
                  </a:lnTo>
                  <a:lnTo>
                    <a:pt x="295859" y="0"/>
                  </a:lnTo>
                  <a:lnTo>
                    <a:pt x="247869" y="3872"/>
                  </a:lnTo>
                  <a:lnTo>
                    <a:pt x="202344" y="15083"/>
                  </a:lnTo>
                  <a:lnTo>
                    <a:pt x="159895" y="33023"/>
                  </a:lnTo>
                  <a:lnTo>
                    <a:pt x="121128" y="57083"/>
                  </a:lnTo>
                  <a:lnTo>
                    <a:pt x="86655" y="86655"/>
                  </a:lnTo>
                  <a:lnTo>
                    <a:pt x="57083" y="121128"/>
                  </a:lnTo>
                  <a:lnTo>
                    <a:pt x="33023" y="159895"/>
                  </a:lnTo>
                  <a:lnTo>
                    <a:pt x="15083" y="202344"/>
                  </a:lnTo>
                  <a:lnTo>
                    <a:pt x="3872" y="247869"/>
                  </a:lnTo>
                  <a:lnTo>
                    <a:pt x="0" y="295859"/>
                  </a:lnTo>
                  <a:lnTo>
                    <a:pt x="3872" y="343849"/>
                  </a:lnTo>
                  <a:lnTo>
                    <a:pt x="15083" y="389373"/>
                  </a:lnTo>
                  <a:lnTo>
                    <a:pt x="33023" y="431823"/>
                  </a:lnTo>
                  <a:lnTo>
                    <a:pt x="57083" y="470589"/>
                  </a:lnTo>
                  <a:lnTo>
                    <a:pt x="86655" y="505063"/>
                  </a:lnTo>
                  <a:lnTo>
                    <a:pt x="121128" y="534634"/>
                  </a:lnTo>
                  <a:lnTo>
                    <a:pt x="159895" y="558695"/>
                  </a:lnTo>
                  <a:lnTo>
                    <a:pt x="202344" y="576635"/>
                  </a:lnTo>
                  <a:lnTo>
                    <a:pt x="247869" y="587846"/>
                  </a:lnTo>
                  <a:lnTo>
                    <a:pt x="295859" y="591718"/>
                  </a:lnTo>
                  <a:close/>
                </a:path>
              </a:pathLst>
            </a:custGeom>
            <a:ln w="11480">
              <a:solidFill>
                <a:srgbClr val="FFFFFF"/>
              </a:solidFill>
            </a:ln>
          </p:spPr>
          <p:txBody>
            <a:bodyPr wrap="square" lIns="0" tIns="0" rIns="0" bIns="0" rtlCol="0"/>
            <a:lstStyle/>
            <a:p>
              <a:endParaRPr/>
            </a:p>
          </p:txBody>
        </p:sp>
        <p:pic>
          <p:nvPicPr>
            <p:cNvPr id="27" name="Graphic 26">
              <a:extLst>
                <a:ext uri="{FF2B5EF4-FFF2-40B4-BE49-F238E27FC236}">
                  <a16:creationId xmlns:a16="http://schemas.microsoft.com/office/drawing/2014/main" id="{86658D15-4388-6848-86CD-F0F41ECC93DF}"/>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8138306" y="4023729"/>
              <a:ext cx="281648" cy="281648"/>
            </a:xfrm>
            <a:prstGeom prst="rect">
              <a:avLst/>
            </a:prstGeom>
          </p:spPr>
        </p:pic>
      </p:grpSp>
      <p:sp>
        <p:nvSpPr>
          <p:cNvPr id="3" name="TextBox 2">
            <a:extLst>
              <a:ext uri="{FF2B5EF4-FFF2-40B4-BE49-F238E27FC236}">
                <a16:creationId xmlns:a16="http://schemas.microsoft.com/office/drawing/2014/main" id="{7EA80015-F4C7-174A-A9B5-E81000114C4E}"/>
              </a:ext>
            </a:extLst>
          </p:cNvPr>
          <p:cNvSpPr txBox="1"/>
          <p:nvPr/>
        </p:nvSpPr>
        <p:spPr>
          <a:xfrm>
            <a:off x="1214438" y="1227995"/>
            <a:ext cx="1543050" cy="523220"/>
          </a:xfrm>
          <a:prstGeom prst="rect">
            <a:avLst/>
          </a:prstGeom>
          <a:noFill/>
        </p:spPr>
        <p:txBody>
          <a:bodyPr wrap="square" rtlCol="0">
            <a:spAutoFit/>
          </a:bodyPr>
          <a:lstStyle/>
          <a:p>
            <a:r>
              <a:rPr lang="en-GB" sz="2800" dirty="0"/>
              <a:t>IMAGE</a:t>
            </a:r>
          </a:p>
        </p:txBody>
      </p:sp>
      <p:sp>
        <p:nvSpPr>
          <p:cNvPr id="36" name="TextBox 35">
            <a:extLst>
              <a:ext uri="{FF2B5EF4-FFF2-40B4-BE49-F238E27FC236}">
                <a16:creationId xmlns:a16="http://schemas.microsoft.com/office/drawing/2014/main" id="{AAE3CAE1-0393-8543-B5F9-47088ECE7894}"/>
              </a:ext>
            </a:extLst>
          </p:cNvPr>
          <p:cNvSpPr txBox="1"/>
          <p:nvPr/>
        </p:nvSpPr>
        <p:spPr>
          <a:xfrm>
            <a:off x="9782269" y="1287998"/>
            <a:ext cx="1543050" cy="523220"/>
          </a:xfrm>
          <a:prstGeom prst="rect">
            <a:avLst/>
          </a:prstGeom>
          <a:noFill/>
        </p:spPr>
        <p:txBody>
          <a:bodyPr wrap="square" rtlCol="0">
            <a:spAutoFit/>
          </a:bodyPr>
          <a:lstStyle/>
          <a:p>
            <a:r>
              <a:rPr lang="en-GB" sz="2800" dirty="0"/>
              <a:t>IMAGE</a:t>
            </a:r>
          </a:p>
        </p:txBody>
      </p:sp>
    </p:spTree>
    <p:extLst>
      <p:ext uri="{BB962C8B-B14F-4D97-AF65-F5344CB8AC3E}">
        <p14:creationId xmlns:p14="http://schemas.microsoft.com/office/powerpoint/2010/main" val="77688015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9542FA8E-9F27-EB42-8178-349A92E72634}"/>
              </a:ext>
            </a:extLst>
          </p:cNvPr>
          <p:cNvSpPr>
            <a:spLocks noGrp="1"/>
          </p:cNvSpPr>
          <p:nvPr>
            <p:ph type="sldNum" sz="quarter" idx="12"/>
          </p:nvPr>
        </p:nvSpPr>
        <p:spPr/>
        <p:txBody>
          <a:bodyPr/>
          <a:lstStyle/>
          <a:p>
            <a:fld id="{303A093A-7E6B-5C40-AA0D-E47B16434F1F}" type="slidenum">
              <a:rPr lang="en-US" smtClean="0"/>
              <a:pPr/>
              <a:t>6</a:t>
            </a:fld>
            <a:endParaRPr lang="en-US" dirty="0"/>
          </a:p>
        </p:txBody>
      </p:sp>
      <p:sp>
        <p:nvSpPr>
          <p:cNvPr id="4" name="object 5">
            <a:extLst>
              <a:ext uri="{FF2B5EF4-FFF2-40B4-BE49-F238E27FC236}">
                <a16:creationId xmlns:a16="http://schemas.microsoft.com/office/drawing/2014/main" id="{5BB9AA57-88D8-9346-B6DE-7331FDD5A64A}"/>
              </a:ext>
            </a:extLst>
          </p:cNvPr>
          <p:cNvSpPr/>
          <p:nvPr/>
        </p:nvSpPr>
        <p:spPr>
          <a:xfrm>
            <a:off x="602487" y="3324979"/>
            <a:ext cx="485775" cy="0"/>
          </a:xfrm>
          <a:custGeom>
            <a:avLst/>
            <a:gdLst/>
            <a:ahLst/>
            <a:cxnLst/>
            <a:rect l="l" t="t" r="r" b="b"/>
            <a:pathLst>
              <a:path w="485775">
                <a:moveTo>
                  <a:pt x="0" y="0"/>
                </a:moveTo>
                <a:lnTo>
                  <a:pt x="485648" y="0"/>
                </a:lnTo>
              </a:path>
            </a:pathLst>
          </a:custGeom>
          <a:ln w="25400">
            <a:solidFill>
              <a:srgbClr val="019BE0"/>
            </a:solidFill>
          </a:ln>
        </p:spPr>
        <p:txBody>
          <a:bodyPr wrap="square" lIns="0" tIns="0" rIns="0" bIns="0" rtlCol="0"/>
          <a:lstStyle/>
          <a:p>
            <a:endParaRPr/>
          </a:p>
        </p:txBody>
      </p:sp>
      <p:sp>
        <p:nvSpPr>
          <p:cNvPr id="5" name="object 6">
            <a:extLst>
              <a:ext uri="{FF2B5EF4-FFF2-40B4-BE49-F238E27FC236}">
                <a16:creationId xmlns:a16="http://schemas.microsoft.com/office/drawing/2014/main" id="{C03FE288-683A-654F-B73D-A744E0423065}"/>
              </a:ext>
            </a:extLst>
          </p:cNvPr>
          <p:cNvSpPr txBox="1">
            <a:spLocks/>
          </p:cNvSpPr>
          <p:nvPr/>
        </p:nvSpPr>
        <p:spPr>
          <a:xfrm>
            <a:off x="577087" y="2719929"/>
            <a:ext cx="3590797" cy="412934"/>
          </a:xfrm>
          <a:prstGeom prst="rect">
            <a:avLst/>
          </a:prstGeom>
        </p:spPr>
        <p:txBody>
          <a:bodyPr vert="horz" wrap="square" lIns="0" tIns="12700" rIns="0" bIns="0" rtlCol="0">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12700">
              <a:lnSpc>
                <a:spcPct val="100000"/>
              </a:lnSpc>
              <a:spcBef>
                <a:spcPts val="100"/>
              </a:spcBef>
            </a:pPr>
            <a:r>
              <a:rPr lang="en-IN" sz="2600" dirty="0">
                <a:latin typeface="Montserrat "/>
              </a:rPr>
              <a:t>TWO COLUMN </a:t>
            </a:r>
            <a:r>
              <a:rPr lang="en-IN" sz="2600" dirty="0">
                <a:solidFill>
                  <a:srgbClr val="808285"/>
                </a:solidFill>
                <a:latin typeface="Montserrat "/>
                <a:cs typeface="Calibri"/>
              </a:rPr>
              <a:t>TEXT</a:t>
            </a:r>
            <a:endParaRPr lang="en-IN" sz="2600" dirty="0">
              <a:latin typeface="Montserrat "/>
              <a:cs typeface="Calibri"/>
            </a:endParaRPr>
          </a:p>
        </p:txBody>
      </p:sp>
      <p:sp>
        <p:nvSpPr>
          <p:cNvPr id="6" name="object 7">
            <a:extLst>
              <a:ext uri="{FF2B5EF4-FFF2-40B4-BE49-F238E27FC236}">
                <a16:creationId xmlns:a16="http://schemas.microsoft.com/office/drawing/2014/main" id="{E11BD3BD-D432-FA4C-B521-9A85E5EFB2CD}"/>
              </a:ext>
            </a:extLst>
          </p:cNvPr>
          <p:cNvSpPr txBox="1"/>
          <p:nvPr/>
        </p:nvSpPr>
        <p:spPr>
          <a:xfrm>
            <a:off x="577087" y="3684517"/>
            <a:ext cx="3633470" cy="1587500"/>
          </a:xfrm>
          <a:prstGeom prst="rect">
            <a:avLst/>
          </a:prstGeom>
        </p:spPr>
        <p:txBody>
          <a:bodyPr vert="horz" wrap="square" lIns="0" tIns="12700" rIns="0" bIns="0" rtlCol="0">
            <a:spAutoFit/>
          </a:bodyPr>
          <a:lstStyle/>
          <a:p>
            <a:pPr marL="12700">
              <a:lnSpc>
                <a:spcPct val="100000"/>
              </a:lnSpc>
              <a:spcBef>
                <a:spcPts val="100"/>
              </a:spcBef>
            </a:pPr>
            <a:r>
              <a:rPr sz="1400" b="1" dirty="0">
                <a:solidFill>
                  <a:srgbClr val="FF7949"/>
                </a:solidFill>
                <a:latin typeface="Montserrat "/>
                <a:cs typeface="Calibri"/>
              </a:rPr>
              <a:t>LOREM IPSUM TEXT</a:t>
            </a:r>
            <a:endParaRPr sz="1400" b="1" dirty="0">
              <a:latin typeface="Montserrat "/>
              <a:cs typeface="Calibri"/>
            </a:endParaRPr>
          </a:p>
          <a:p>
            <a:pPr marL="12700" marR="5080" algn="just">
              <a:lnSpc>
                <a:spcPct val="116700"/>
              </a:lnSpc>
              <a:spcBef>
                <a:spcPts val="820"/>
              </a:spcBef>
            </a:pPr>
            <a:r>
              <a:rPr sz="1000" dirty="0">
                <a:solidFill>
                  <a:srgbClr val="77787B"/>
                </a:solidFill>
                <a:latin typeface="Montserrat "/>
                <a:cs typeface="Verdana"/>
              </a:rPr>
              <a:t>Lorem Ipsum is simply dummy text of the printing and  typesetting industry has been the industry’s standard  dummy text ever since the 1500s, when an unknown  printer took a galley of type and scrambled it to make a  type specimen book. It has survived not only five centuries,  but also the leap into electronic, lorem ipsum remaining  essentially unchanged.</a:t>
            </a:r>
            <a:endParaRPr sz="1000" dirty="0">
              <a:latin typeface="Montserrat "/>
              <a:cs typeface="Verdana"/>
            </a:endParaRPr>
          </a:p>
        </p:txBody>
      </p:sp>
      <p:sp>
        <p:nvSpPr>
          <p:cNvPr id="7" name="object 8">
            <a:extLst>
              <a:ext uri="{FF2B5EF4-FFF2-40B4-BE49-F238E27FC236}">
                <a16:creationId xmlns:a16="http://schemas.microsoft.com/office/drawing/2014/main" id="{E8E80652-4E05-E045-8595-93EAACF843F5}"/>
              </a:ext>
            </a:extLst>
          </p:cNvPr>
          <p:cNvSpPr txBox="1"/>
          <p:nvPr/>
        </p:nvSpPr>
        <p:spPr>
          <a:xfrm>
            <a:off x="8706104" y="3684517"/>
            <a:ext cx="3039110" cy="1577868"/>
          </a:xfrm>
          <a:prstGeom prst="rect">
            <a:avLst/>
          </a:prstGeom>
        </p:spPr>
        <p:txBody>
          <a:bodyPr vert="horz" wrap="square" lIns="0" tIns="12700" rIns="0" bIns="0" rtlCol="0">
            <a:spAutoFit/>
          </a:bodyPr>
          <a:lstStyle/>
          <a:p>
            <a:pPr marL="12700">
              <a:lnSpc>
                <a:spcPct val="100000"/>
              </a:lnSpc>
              <a:spcBef>
                <a:spcPts val="100"/>
              </a:spcBef>
            </a:pPr>
            <a:r>
              <a:rPr sz="1400" b="1" dirty="0">
                <a:solidFill>
                  <a:srgbClr val="FF7949"/>
                </a:solidFill>
                <a:latin typeface="Montserrat "/>
                <a:cs typeface="Calibri"/>
              </a:rPr>
              <a:t>LOREM IPSUM TEXT</a:t>
            </a:r>
            <a:endParaRPr sz="1400" b="1" dirty="0">
              <a:latin typeface="Montserrat "/>
              <a:cs typeface="Calibri"/>
            </a:endParaRPr>
          </a:p>
          <a:p>
            <a:pPr marL="12700" marR="5080" algn="just">
              <a:lnSpc>
                <a:spcPct val="116700"/>
              </a:lnSpc>
              <a:spcBef>
                <a:spcPts val="820"/>
              </a:spcBef>
            </a:pPr>
            <a:r>
              <a:rPr sz="1000" dirty="0">
                <a:solidFill>
                  <a:srgbClr val="77787B"/>
                </a:solidFill>
                <a:latin typeface="Montserrat "/>
                <a:cs typeface="Verdana"/>
              </a:rPr>
              <a:t>Lorem Ipsum is simply dummy text of the  printing and typesetting industry has been the  industry’s standard printer took a galley of type  and scrambled it to make a type specimen book.  It has survived not only five centuries, but also  the leap into electronic, lorem ipsum remaining  essentially unchanged.</a:t>
            </a:r>
            <a:endParaRPr sz="1000" dirty="0">
              <a:latin typeface="Montserrat "/>
              <a:cs typeface="Verdana"/>
            </a:endParaRPr>
          </a:p>
        </p:txBody>
      </p:sp>
      <p:sp>
        <p:nvSpPr>
          <p:cNvPr id="8" name="object 9">
            <a:extLst>
              <a:ext uri="{FF2B5EF4-FFF2-40B4-BE49-F238E27FC236}">
                <a16:creationId xmlns:a16="http://schemas.microsoft.com/office/drawing/2014/main" id="{92C93686-64AC-4C42-ABD6-FA903B2ADC4A}"/>
              </a:ext>
            </a:extLst>
          </p:cNvPr>
          <p:cNvSpPr/>
          <p:nvPr/>
        </p:nvSpPr>
        <p:spPr>
          <a:xfrm>
            <a:off x="596140" y="5547807"/>
            <a:ext cx="2609215" cy="363220"/>
          </a:xfrm>
          <a:custGeom>
            <a:avLst/>
            <a:gdLst/>
            <a:ahLst/>
            <a:cxnLst/>
            <a:rect l="l" t="t" r="r" b="b"/>
            <a:pathLst>
              <a:path w="2609215" h="363220">
                <a:moveTo>
                  <a:pt x="2427897" y="362623"/>
                </a:moveTo>
                <a:lnTo>
                  <a:pt x="181305" y="362623"/>
                </a:lnTo>
                <a:lnTo>
                  <a:pt x="133104" y="356146"/>
                </a:lnTo>
                <a:lnTo>
                  <a:pt x="89793" y="337868"/>
                </a:lnTo>
                <a:lnTo>
                  <a:pt x="53100" y="309518"/>
                </a:lnTo>
                <a:lnTo>
                  <a:pt x="24751" y="272823"/>
                </a:lnTo>
                <a:lnTo>
                  <a:pt x="6475" y="229514"/>
                </a:lnTo>
                <a:lnTo>
                  <a:pt x="0" y="181317"/>
                </a:lnTo>
                <a:lnTo>
                  <a:pt x="6475" y="133116"/>
                </a:lnTo>
                <a:lnTo>
                  <a:pt x="24751" y="89803"/>
                </a:lnTo>
                <a:lnTo>
                  <a:pt x="53100" y="53106"/>
                </a:lnTo>
                <a:lnTo>
                  <a:pt x="89793" y="24755"/>
                </a:lnTo>
                <a:lnTo>
                  <a:pt x="133104" y="6476"/>
                </a:lnTo>
                <a:lnTo>
                  <a:pt x="181305" y="0"/>
                </a:lnTo>
                <a:lnTo>
                  <a:pt x="2427897" y="0"/>
                </a:lnTo>
                <a:lnTo>
                  <a:pt x="2476097" y="6476"/>
                </a:lnTo>
                <a:lnTo>
                  <a:pt x="2519408" y="24755"/>
                </a:lnTo>
                <a:lnTo>
                  <a:pt x="2556102" y="53106"/>
                </a:lnTo>
                <a:lnTo>
                  <a:pt x="2584450" y="89803"/>
                </a:lnTo>
                <a:lnTo>
                  <a:pt x="2602726" y="133116"/>
                </a:lnTo>
                <a:lnTo>
                  <a:pt x="2609202" y="181317"/>
                </a:lnTo>
                <a:lnTo>
                  <a:pt x="2602726" y="229514"/>
                </a:lnTo>
                <a:lnTo>
                  <a:pt x="2584450" y="272823"/>
                </a:lnTo>
                <a:lnTo>
                  <a:pt x="2556102" y="309518"/>
                </a:lnTo>
                <a:lnTo>
                  <a:pt x="2519408" y="337868"/>
                </a:lnTo>
                <a:lnTo>
                  <a:pt x="2476097" y="356146"/>
                </a:lnTo>
                <a:lnTo>
                  <a:pt x="2427897" y="362623"/>
                </a:lnTo>
                <a:close/>
              </a:path>
            </a:pathLst>
          </a:custGeom>
          <a:ln w="9525">
            <a:solidFill>
              <a:srgbClr val="FF7949"/>
            </a:solidFill>
          </a:ln>
        </p:spPr>
        <p:txBody>
          <a:bodyPr wrap="square" lIns="0" tIns="0" rIns="0" bIns="0" rtlCol="0"/>
          <a:lstStyle/>
          <a:p>
            <a:endParaRPr/>
          </a:p>
        </p:txBody>
      </p:sp>
      <p:sp>
        <p:nvSpPr>
          <p:cNvPr id="9" name="object 10">
            <a:extLst>
              <a:ext uri="{FF2B5EF4-FFF2-40B4-BE49-F238E27FC236}">
                <a16:creationId xmlns:a16="http://schemas.microsoft.com/office/drawing/2014/main" id="{9DA3516F-2670-5040-A9B0-F5DC7405FCE3}"/>
              </a:ext>
            </a:extLst>
          </p:cNvPr>
          <p:cNvSpPr/>
          <p:nvPr/>
        </p:nvSpPr>
        <p:spPr>
          <a:xfrm>
            <a:off x="8725156" y="5547807"/>
            <a:ext cx="2609215" cy="363220"/>
          </a:xfrm>
          <a:custGeom>
            <a:avLst/>
            <a:gdLst/>
            <a:ahLst/>
            <a:cxnLst/>
            <a:rect l="l" t="t" r="r" b="b"/>
            <a:pathLst>
              <a:path w="2609215" h="363220">
                <a:moveTo>
                  <a:pt x="2427897" y="362623"/>
                </a:moveTo>
                <a:lnTo>
                  <a:pt x="181305" y="362623"/>
                </a:lnTo>
                <a:lnTo>
                  <a:pt x="133108" y="356146"/>
                </a:lnTo>
                <a:lnTo>
                  <a:pt x="89799" y="337868"/>
                </a:lnTo>
                <a:lnTo>
                  <a:pt x="53105" y="309518"/>
                </a:lnTo>
                <a:lnTo>
                  <a:pt x="24754" y="272823"/>
                </a:lnTo>
                <a:lnTo>
                  <a:pt x="6476" y="229514"/>
                </a:lnTo>
                <a:lnTo>
                  <a:pt x="0" y="181317"/>
                </a:lnTo>
                <a:lnTo>
                  <a:pt x="6476" y="133116"/>
                </a:lnTo>
                <a:lnTo>
                  <a:pt x="24754" y="89803"/>
                </a:lnTo>
                <a:lnTo>
                  <a:pt x="53105" y="53106"/>
                </a:lnTo>
                <a:lnTo>
                  <a:pt x="89799" y="24755"/>
                </a:lnTo>
                <a:lnTo>
                  <a:pt x="133108" y="6476"/>
                </a:lnTo>
                <a:lnTo>
                  <a:pt x="181305" y="0"/>
                </a:lnTo>
                <a:lnTo>
                  <a:pt x="2427897" y="0"/>
                </a:lnTo>
                <a:lnTo>
                  <a:pt x="2476097" y="6476"/>
                </a:lnTo>
                <a:lnTo>
                  <a:pt x="2519408" y="24755"/>
                </a:lnTo>
                <a:lnTo>
                  <a:pt x="2556102" y="53106"/>
                </a:lnTo>
                <a:lnTo>
                  <a:pt x="2584450" y="89803"/>
                </a:lnTo>
                <a:lnTo>
                  <a:pt x="2602726" y="133116"/>
                </a:lnTo>
                <a:lnTo>
                  <a:pt x="2609202" y="181317"/>
                </a:lnTo>
                <a:lnTo>
                  <a:pt x="2602726" y="229514"/>
                </a:lnTo>
                <a:lnTo>
                  <a:pt x="2584450" y="272823"/>
                </a:lnTo>
                <a:lnTo>
                  <a:pt x="2556102" y="309518"/>
                </a:lnTo>
                <a:lnTo>
                  <a:pt x="2519408" y="337868"/>
                </a:lnTo>
                <a:lnTo>
                  <a:pt x="2476097" y="356146"/>
                </a:lnTo>
                <a:lnTo>
                  <a:pt x="2427897" y="362623"/>
                </a:lnTo>
                <a:close/>
              </a:path>
            </a:pathLst>
          </a:custGeom>
          <a:ln w="9525">
            <a:solidFill>
              <a:srgbClr val="FF7949"/>
            </a:solidFill>
          </a:ln>
        </p:spPr>
        <p:txBody>
          <a:bodyPr wrap="square" lIns="0" tIns="0" rIns="0" bIns="0" rtlCol="0"/>
          <a:lstStyle/>
          <a:p>
            <a:endParaRPr/>
          </a:p>
        </p:txBody>
      </p:sp>
      <p:sp>
        <p:nvSpPr>
          <p:cNvPr id="10" name="object 11">
            <a:extLst>
              <a:ext uri="{FF2B5EF4-FFF2-40B4-BE49-F238E27FC236}">
                <a16:creationId xmlns:a16="http://schemas.microsoft.com/office/drawing/2014/main" id="{981CE5B4-F735-B44B-AD96-E621C24C3177}"/>
              </a:ext>
            </a:extLst>
          </p:cNvPr>
          <p:cNvSpPr txBox="1"/>
          <p:nvPr/>
        </p:nvSpPr>
        <p:spPr>
          <a:xfrm>
            <a:off x="746389" y="5641888"/>
            <a:ext cx="2458966" cy="166712"/>
          </a:xfrm>
          <a:prstGeom prst="rect">
            <a:avLst/>
          </a:prstGeom>
        </p:spPr>
        <p:txBody>
          <a:bodyPr vert="horz" wrap="square" lIns="0" tIns="12700" rIns="0" bIns="0" rtlCol="0">
            <a:spAutoFit/>
          </a:bodyPr>
          <a:lstStyle/>
          <a:p>
            <a:pPr marL="12700">
              <a:lnSpc>
                <a:spcPct val="100000"/>
              </a:lnSpc>
              <a:spcBef>
                <a:spcPts val="100"/>
              </a:spcBef>
            </a:pPr>
            <a:r>
              <a:rPr sz="1000" dirty="0">
                <a:solidFill>
                  <a:srgbClr val="231F20"/>
                </a:solidFill>
                <a:latin typeface="Montserrat Medium" panose="00000600000000000000" pitchFamily="2" charset="0"/>
                <a:cs typeface="Calibri"/>
              </a:rPr>
              <a:t>Lorem Ipsum is simply dummy text</a:t>
            </a:r>
            <a:endParaRPr sz="1000" dirty="0">
              <a:latin typeface="Montserrat Medium" panose="00000600000000000000" pitchFamily="2" charset="0"/>
              <a:cs typeface="Calibri"/>
            </a:endParaRPr>
          </a:p>
        </p:txBody>
      </p:sp>
      <p:sp>
        <p:nvSpPr>
          <p:cNvPr id="11" name="object 12">
            <a:extLst>
              <a:ext uri="{FF2B5EF4-FFF2-40B4-BE49-F238E27FC236}">
                <a16:creationId xmlns:a16="http://schemas.microsoft.com/office/drawing/2014/main" id="{3FADD47A-245D-4D4C-AFC9-40401D4173B7}"/>
              </a:ext>
            </a:extLst>
          </p:cNvPr>
          <p:cNvSpPr txBox="1"/>
          <p:nvPr/>
        </p:nvSpPr>
        <p:spPr>
          <a:xfrm>
            <a:off x="8875405" y="5641888"/>
            <a:ext cx="2458966" cy="166712"/>
          </a:xfrm>
          <a:prstGeom prst="rect">
            <a:avLst/>
          </a:prstGeom>
        </p:spPr>
        <p:txBody>
          <a:bodyPr vert="horz" wrap="square" lIns="0" tIns="12700" rIns="0" bIns="0" rtlCol="0">
            <a:spAutoFit/>
          </a:bodyPr>
          <a:lstStyle/>
          <a:p>
            <a:pPr marL="12700">
              <a:lnSpc>
                <a:spcPct val="100000"/>
              </a:lnSpc>
              <a:spcBef>
                <a:spcPts val="100"/>
              </a:spcBef>
            </a:pPr>
            <a:r>
              <a:rPr sz="1000" dirty="0">
                <a:solidFill>
                  <a:srgbClr val="231F20"/>
                </a:solidFill>
                <a:latin typeface="Montserrat Medium" panose="00000600000000000000" pitchFamily="2" charset="0"/>
                <a:cs typeface="Calibri"/>
              </a:rPr>
              <a:t>Lorem Ipsum is simply dummy text</a:t>
            </a:r>
            <a:endParaRPr sz="1000" dirty="0">
              <a:latin typeface="Montserrat Medium" panose="00000600000000000000" pitchFamily="2" charset="0"/>
              <a:cs typeface="Calibri"/>
            </a:endParaRPr>
          </a:p>
        </p:txBody>
      </p:sp>
      <p:sp>
        <p:nvSpPr>
          <p:cNvPr id="12" name="Rectangle 11">
            <a:extLst>
              <a:ext uri="{FF2B5EF4-FFF2-40B4-BE49-F238E27FC236}">
                <a16:creationId xmlns:a16="http://schemas.microsoft.com/office/drawing/2014/main" id="{8CB053A2-4FE1-CD4F-B959-B9684EA64EF8}"/>
              </a:ext>
            </a:extLst>
          </p:cNvPr>
          <p:cNvSpPr/>
          <p:nvPr/>
        </p:nvSpPr>
        <p:spPr>
          <a:xfrm>
            <a:off x="4514850" y="-14288"/>
            <a:ext cx="3829050" cy="6243638"/>
          </a:xfrm>
          <a:prstGeom prst="rect">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Box 12">
            <a:extLst>
              <a:ext uri="{FF2B5EF4-FFF2-40B4-BE49-F238E27FC236}">
                <a16:creationId xmlns:a16="http://schemas.microsoft.com/office/drawing/2014/main" id="{92C7114B-73DA-7743-93A3-17B1B0ADB3BC}"/>
              </a:ext>
            </a:extLst>
          </p:cNvPr>
          <p:cNvSpPr txBox="1"/>
          <p:nvPr/>
        </p:nvSpPr>
        <p:spPr>
          <a:xfrm>
            <a:off x="5086350" y="2535263"/>
            <a:ext cx="2686050" cy="523220"/>
          </a:xfrm>
          <a:prstGeom prst="rect">
            <a:avLst/>
          </a:prstGeom>
          <a:noFill/>
        </p:spPr>
        <p:txBody>
          <a:bodyPr wrap="square" rtlCol="0">
            <a:spAutoFit/>
          </a:bodyPr>
          <a:lstStyle/>
          <a:p>
            <a:pPr algn="ctr"/>
            <a:r>
              <a:rPr lang="en-US" sz="2800" dirty="0"/>
              <a:t>IMAGE</a:t>
            </a:r>
          </a:p>
        </p:txBody>
      </p:sp>
    </p:spTree>
    <p:extLst>
      <p:ext uri="{BB962C8B-B14F-4D97-AF65-F5344CB8AC3E}">
        <p14:creationId xmlns:p14="http://schemas.microsoft.com/office/powerpoint/2010/main" val="234343295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B483F1A2-79AA-6F40-8502-5A9F4F4ABA94}"/>
              </a:ext>
            </a:extLst>
          </p:cNvPr>
          <p:cNvSpPr>
            <a:spLocks noGrp="1"/>
          </p:cNvSpPr>
          <p:nvPr>
            <p:ph type="sldNum" sz="quarter" idx="12"/>
          </p:nvPr>
        </p:nvSpPr>
        <p:spPr/>
        <p:txBody>
          <a:bodyPr/>
          <a:lstStyle/>
          <a:p>
            <a:fld id="{303A093A-7E6B-5C40-AA0D-E47B16434F1F}" type="slidenum">
              <a:rPr lang="en-US" smtClean="0"/>
              <a:pPr/>
              <a:t>7</a:t>
            </a:fld>
            <a:endParaRPr lang="en-US" dirty="0"/>
          </a:p>
        </p:txBody>
      </p:sp>
      <p:sp>
        <p:nvSpPr>
          <p:cNvPr id="4" name="object 7">
            <a:extLst>
              <a:ext uri="{FF2B5EF4-FFF2-40B4-BE49-F238E27FC236}">
                <a16:creationId xmlns:a16="http://schemas.microsoft.com/office/drawing/2014/main" id="{47990EDC-32AA-8B42-A4B3-3AE5792DFBD7}"/>
              </a:ext>
            </a:extLst>
          </p:cNvPr>
          <p:cNvSpPr/>
          <p:nvPr/>
        </p:nvSpPr>
        <p:spPr>
          <a:xfrm>
            <a:off x="8137143" y="3396701"/>
            <a:ext cx="485775" cy="0"/>
          </a:xfrm>
          <a:custGeom>
            <a:avLst/>
            <a:gdLst/>
            <a:ahLst/>
            <a:cxnLst/>
            <a:rect l="l" t="t" r="r" b="b"/>
            <a:pathLst>
              <a:path w="485775">
                <a:moveTo>
                  <a:pt x="0" y="0"/>
                </a:moveTo>
                <a:lnTo>
                  <a:pt x="485648" y="0"/>
                </a:lnTo>
              </a:path>
            </a:pathLst>
          </a:custGeom>
          <a:ln w="25400">
            <a:solidFill>
              <a:srgbClr val="019BE0"/>
            </a:solidFill>
          </a:ln>
        </p:spPr>
        <p:txBody>
          <a:bodyPr wrap="square" lIns="0" tIns="0" rIns="0" bIns="0" rtlCol="0"/>
          <a:lstStyle/>
          <a:p>
            <a:endParaRPr/>
          </a:p>
        </p:txBody>
      </p:sp>
      <p:sp>
        <p:nvSpPr>
          <p:cNvPr id="5" name="object 8">
            <a:extLst>
              <a:ext uri="{FF2B5EF4-FFF2-40B4-BE49-F238E27FC236}">
                <a16:creationId xmlns:a16="http://schemas.microsoft.com/office/drawing/2014/main" id="{E63059F3-FAEF-6549-8D1F-C4E44056D6C4}"/>
              </a:ext>
            </a:extLst>
          </p:cNvPr>
          <p:cNvSpPr txBox="1">
            <a:spLocks/>
          </p:cNvSpPr>
          <p:nvPr/>
        </p:nvSpPr>
        <p:spPr>
          <a:xfrm>
            <a:off x="8111743" y="2791651"/>
            <a:ext cx="3800624" cy="412934"/>
          </a:xfrm>
          <a:prstGeom prst="rect">
            <a:avLst/>
          </a:prstGeom>
        </p:spPr>
        <p:txBody>
          <a:bodyPr vert="horz" wrap="square" lIns="0" tIns="12700" rIns="0" bIns="0" rtlCol="0">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12700">
              <a:lnSpc>
                <a:spcPct val="100000"/>
              </a:lnSpc>
              <a:spcBef>
                <a:spcPts val="100"/>
              </a:spcBef>
            </a:pPr>
            <a:r>
              <a:rPr lang="en-IN" sz="2600" dirty="0">
                <a:solidFill>
                  <a:srgbClr val="0D73B3"/>
                </a:solidFill>
                <a:latin typeface="Montserrat "/>
              </a:rPr>
              <a:t>THREE IMAGE </a:t>
            </a:r>
            <a:r>
              <a:rPr lang="en-IN" sz="2600" dirty="0">
                <a:solidFill>
                  <a:srgbClr val="808285"/>
                </a:solidFill>
                <a:latin typeface="Montserrat "/>
                <a:cs typeface="Calibri"/>
              </a:rPr>
              <a:t>&amp; TEXT</a:t>
            </a:r>
            <a:endParaRPr lang="en-IN" sz="2600" dirty="0">
              <a:latin typeface="Montserrat "/>
              <a:cs typeface="Calibri"/>
            </a:endParaRPr>
          </a:p>
        </p:txBody>
      </p:sp>
      <p:sp>
        <p:nvSpPr>
          <p:cNvPr id="6" name="object 9">
            <a:extLst>
              <a:ext uri="{FF2B5EF4-FFF2-40B4-BE49-F238E27FC236}">
                <a16:creationId xmlns:a16="http://schemas.microsoft.com/office/drawing/2014/main" id="{0A30F302-18EB-AE4C-B434-E2EE13E7BF75}"/>
              </a:ext>
            </a:extLst>
          </p:cNvPr>
          <p:cNvSpPr txBox="1"/>
          <p:nvPr/>
        </p:nvSpPr>
        <p:spPr>
          <a:xfrm>
            <a:off x="8111743" y="3684517"/>
            <a:ext cx="3633470" cy="1409700"/>
          </a:xfrm>
          <a:prstGeom prst="rect">
            <a:avLst/>
          </a:prstGeom>
        </p:spPr>
        <p:txBody>
          <a:bodyPr vert="horz" wrap="square" lIns="0" tIns="12700" rIns="0" bIns="0" rtlCol="0">
            <a:spAutoFit/>
          </a:bodyPr>
          <a:lstStyle/>
          <a:p>
            <a:pPr marL="12700">
              <a:lnSpc>
                <a:spcPct val="100000"/>
              </a:lnSpc>
              <a:spcBef>
                <a:spcPts val="100"/>
              </a:spcBef>
            </a:pPr>
            <a:r>
              <a:rPr sz="1400" dirty="0">
                <a:solidFill>
                  <a:srgbClr val="FF7949"/>
                </a:solidFill>
                <a:latin typeface="Montserrat Medium" panose="00000600000000000000" pitchFamily="2" charset="0"/>
                <a:cs typeface="Calibri"/>
              </a:rPr>
              <a:t>LOREM IPSUM TEXT</a:t>
            </a:r>
            <a:endParaRPr sz="1400" dirty="0">
              <a:latin typeface="Montserrat Medium" panose="00000600000000000000" pitchFamily="2" charset="0"/>
              <a:cs typeface="Calibri"/>
            </a:endParaRPr>
          </a:p>
          <a:p>
            <a:pPr marL="12700" marR="5080" algn="just">
              <a:lnSpc>
                <a:spcPct val="116700"/>
              </a:lnSpc>
              <a:spcBef>
                <a:spcPts val="820"/>
              </a:spcBef>
            </a:pPr>
            <a:r>
              <a:rPr sz="1000" dirty="0">
                <a:solidFill>
                  <a:srgbClr val="77787B"/>
                </a:solidFill>
                <a:latin typeface="Montserrat "/>
                <a:cs typeface="Verdana"/>
              </a:rPr>
              <a:t>Lorem Ipsum is simply dummy text of the printing and  typesetting industry has been the industry’s standard  printer took a galley of type and scrambled it to make a  type specimen book. It has survived not only five centuries,  but also the leap into electronic, lorem ipsum remaining  essentially unchanged.</a:t>
            </a:r>
            <a:endParaRPr sz="1000" dirty="0">
              <a:latin typeface="Montserrat "/>
              <a:cs typeface="Verdana"/>
            </a:endParaRPr>
          </a:p>
        </p:txBody>
      </p:sp>
      <p:sp>
        <p:nvSpPr>
          <p:cNvPr id="7" name="object 10">
            <a:extLst>
              <a:ext uri="{FF2B5EF4-FFF2-40B4-BE49-F238E27FC236}">
                <a16:creationId xmlns:a16="http://schemas.microsoft.com/office/drawing/2014/main" id="{358C8281-3F15-DF43-B5A5-BEE9A65EBDD0}"/>
              </a:ext>
            </a:extLst>
          </p:cNvPr>
          <p:cNvSpPr/>
          <p:nvPr/>
        </p:nvSpPr>
        <p:spPr>
          <a:xfrm>
            <a:off x="8130796" y="5355968"/>
            <a:ext cx="2609215" cy="363220"/>
          </a:xfrm>
          <a:custGeom>
            <a:avLst/>
            <a:gdLst/>
            <a:ahLst/>
            <a:cxnLst/>
            <a:rect l="l" t="t" r="r" b="b"/>
            <a:pathLst>
              <a:path w="2609215" h="363220">
                <a:moveTo>
                  <a:pt x="2427897" y="362623"/>
                </a:moveTo>
                <a:lnTo>
                  <a:pt x="181305" y="362623"/>
                </a:lnTo>
                <a:lnTo>
                  <a:pt x="133108" y="356146"/>
                </a:lnTo>
                <a:lnTo>
                  <a:pt x="89799" y="337868"/>
                </a:lnTo>
                <a:lnTo>
                  <a:pt x="53105" y="309518"/>
                </a:lnTo>
                <a:lnTo>
                  <a:pt x="24754" y="272823"/>
                </a:lnTo>
                <a:lnTo>
                  <a:pt x="6476" y="229514"/>
                </a:lnTo>
                <a:lnTo>
                  <a:pt x="0" y="181317"/>
                </a:lnTo>
                <a:lnTo>
                  <a:pt x="6476" y="133116"/>
                </a:lnTo>
                <a:lnTo>
                  <a:pt x="24754" y="89803"/>
                </a:lnTo>
                <a:lnTo>
                  <a:pt x="53105" y="53106"/>
                </a:lnTo>
                <a:lnTo>
                  <a:pt x="89799" y="24755"/>
                </a:lnTo>
                <a:lnTo>
                  <a:pt x="133108" y="6476"/>
                </a:lnTo>
                <a:lnTo>
                  <a:pt x="181305" y="0"/>
                </a:lnTo>
                <a:lnTo>
                  <a:pt x="2427897" y="0"/>
                </a:lnTo>
                <a:lnTo>
                  <a:pt x="2476097" y="6476"/>
                </a:lnTo>
                <a:lnTo>
                  <a:pt x="2519408" y="24755"/>
                </a:lnTo>
                <a:lnTo>
                  <a:pt x="2556102" y="53106"/>
                </a:lnTo>
                <a:lnTo>
                  <a:pt x="2584450" y="89803"/>
                </a:lnTo>
                <a:lnTo>
                  <a:pt x="2602726" y="133116"/>
                </a:lnTo>
                <a:lnTo>
                  <a:pt x="2609202" y="181317"/>
                </a:lnTo>
                <a:lnTo>
                  <a:pt x="2602726" y="229514"/>
                </a:lnTo>
                <a:lnTo>
                  <a:pt x="2584450" y="272823"/>
                </a:lnTo>
                <a:lnTo>
                  <a:pt x="2556102" y="309518"/>
                </a:lnTo>
                <a:lnTo>
                  <a:pt x="2519408" y="337868"/>
                </a:lnTo>
                <a:lnTo>
                  <a:pt x="2476097" y="356146"/>
                </a:lnTo>
                <a:lnTo>
                  <a:pt x="2427897" y="362623"/>
                </a:lnTo>
                <a:close/>
              </a:path>
            </a:pathLst>
          </a:custGeom>
          <a:ln w="12700">
            <a:solidFill>
              <a:srgbClr val="FF7949"/>
            </a:solidFill>
          </a:ln>
        </p:spPr>
        <p:txBody>
          <a:bodyPr wrap="square" lIns="0" tIns="0" rIns="0" bIns="0" rtlCol="0"/>
          <a:lstStyle/>
          <a:p>
            <a:endParaRPr/>
          </a:p>
        </p:txBody>
      </p:sp>
      <p:sp>
        <p:nvSpPr>
          <p:cNvPr id="8" name="object 11">
            <a:extLst>
              <a:ext uri="{FF2B5EF4-FFF2-40B4-BE49-F238E27FC236}">
                <a16:creationId xmlns:a16="http://schemas.microsoft.com/office/drawing/2014/main" id="{9C5D8B53-F2C4-4F46-883B-9E093A71921B}"/>
              </a:ext>
            </a:extLst>
          </p:cNvPr>
          <p:cNvSpPr txBox="1"/>
          <p:nvPr/>
        </p:nvSpPr>
        <p:spPr>
          <a:xfrm>
            <a:off x="8281044" y="5459050"/>
            <a:ext cx="2308860" cy="166712"/>
          </a:xfrm>
          <a:prstGeom prst="rect">
            <a:avLst/>
          </a:prstGeom>
        </p:spPr>
        <p:txBody>
          <a:bodyPr vert="horz" wrap="square" lIns="0" tIns="12700" rIns="0" bIns="0" rtlCol="0">
            <a:spAutoFit/>
          </a:bodyPr>
          <a:lstStyle/>
          <a:p>
            <a:pPr marL="12700" algn="ctr">
              <a:lnSpc>
                <a:spcPct val="100000"/>
              </a:lnSpc>
              <a:spcBef>
                <a:spcPts val="100"/>
              </a:spcBef>
            </a:pPr>
            <a:r>
              <a:rPr sz="1000" dirty="0">
                <a:solidFill>
                  <a:srgbClr val="231F20"/>
                </a:solidFill>
                <a:latin typeface="Montserrat "/>
                <a:cs typeface="Calibri"/>
              </a:rPr>
              <a:t>Lorem Ipsum is simply dummy text</a:t>
            </a:r>
            <a:endParaRPr sz="1000" dirty="0">
              <a:latin typeface="Montserrat "/>
              <a:cs typeface="Calibri"/>
            </a:endParaRPr>
          </a:p>
        </p:txBody>
      </p:sp>
      <p:sp>
        <p:nvSpPr>
          <p:cNvPr id="9" name="object 12">
            <a:extLst>
              <a:ext uri="{FF2B5EF4-FFF2-40B4-BE49-F238E27FC236}">
                <a16:creationId xmlns:a16="http://schemas.microsoft.com/office/drawing/2014/main" id="{83CCABDE-09D7-EE4B-8A2F-FA334F434A99}"/>
              </a:ext>
            </a:extLst>
          </p:cNvPr>
          <p:cNvSpPr txBox="1"/>
          <p:nvPr/>
        </p:nvSpPr>
        <p:spPr>
          <a:xfrm>
            <a:off x="1" y="4923894"/>
            <a:ext cx="2391226" cy="864147"/>
          </a:xfrm>
          <a:prstGeom prst="rect">
            <a:avLst/>
          </a:prstGeom>
        </p:spPr>
        <p:txBody>
          <a:bodyPr vert="horz" wrap="square" lIns="0" tIns="105410" rIns="0" bIns="0" rtlCol="0">
            <a:spAutoFit/>
          </a:bodyPr>
          <a:lstStyle/>
          <a:p>
            <a:pPr marL="12700" algn="ctr">
              <a:lnSpc>
                <a:spcPct val="100000"/>
              </a:lnSpc>
              <a:spcBef>
                <a:spcPts val="830"/>
              </a:spcBef>
            </a:pPr>
            <a:r>
              <a:rPr sz="1200" dirty="0">
                <a:solidFill>
                  <a:srgbClr val="006CAF"/>
                </a:solidFill>
                <a:latin typeface="Montserrat Medium" panose="00000600000000000000" pitchFamily="2" charset="0"/>
                <a:cs typeface="Calibri"/>
              </a:rPr>
              <a:t>LOREM IPSUM TEXT</a:t>
            </a:r>
            <a:endParaRPr sz="1200" dirty="0">
              <a:latin typeface="Montserrat Medium" panose="00000600000000000000" pitchFamily="2" charset="0"/>
              <a:cs typeface="Calibri"/>
            </a:endParaRPr>
          </a:p>
          <a:p>
            <a:pPr marL="12700" marR="5080" algn="ctr">
              <a:lnSpc>
                <a:spcPct val="116700"/>
              </a:lnSpc>
              <a:spcBef>
                <a:spcPts val="409"/>
              </a:spcBef>
            </a:pPr>
            <a:r>
              <a:rPr sz="1000" dirty="0">
                <a:solidFill>
                  <a:srgbClr val="77787B"/>
                </a:solidFill>
                <a:latin typeface="Montserrat "/>
                <a:cs typeface="Verdana"/>
              </a:rPr>
              <a:t>Text of the printing and typesetting  five centuries, loremandremaining  essentially unchanged.</a:t>
            </a:r>
            <a:endParaRPr sz="1000" dirty="0">
              <a:latin typeface="Montserrat "/>
              <a:cs typeface="Verdana"/>
            </a:endParaRPr>
          </a:p>
        </p:txBody>
      </p:sp>
      <p:sp>
        <p:nvSpPr>
          <p:cNvPr id="10" name="object 13">
            <a:extLst>
              <a:ext uri="{FF2B5EF4-FFF2-40B4-BE49-F238E27FC236}">
                <a16:creationId xmlns:a16="http://schemas.microsoft.com/office/drawing/2014/main" id="{FB53620A-6741-0144-BCA3-4A5AA26C2030}"/>
              </a:ext>
            </a:extLst>
          </p:cNvPr>
          <p:cNvSpPr txBox="1"/>
          <p:nvPr/>
        </p:nvSpPr>
        <p:spPr>
          <a:xfrm>
            <a:off x="2665955" y="3684517"/>
            <a:ext cx="2343649" cy="864147"/>
          </a:xfrm>
          <a:prstGeom prst="rect">
            <a:avLst/>
          </a:prstGeom>
        </p:spPr>
        <p:txBody>
          <a:bodyPr vert="horz" wrap="square" lIns="0" tIns="105410" rIns="0" bIns="0" rtlCol="0">
            <a:spAutoFit/>
          </a:bodyPr>
          <a:lstStyle/>
          <a:p>
            <a:pPr marL="12700" algn="ctr">
              <a:lnSpc>
                <a:spcPct val="100000"/>
              </a:lnSpc>
              <a:spcBef>
                <a:spcPts val="830"/>
              </a:spcBef>
            </a:pPr>
            <a:r>
              <a:rPr sz="1200" dirty="0">
                <a:solidFill>
                  <a:srgbClr val="006CAF"/>
                </a:solidFill>
                <a:latin typeface="Montserrat Medium" panose="00000600000000000000" pitchFamily="2" charset="0"/>
                <a:cs typeface="Calibri"/>
              </a:rPr>
              <a:t>LOREM IPSUM TEXT</a:t>
            </a:r>
            <a:endParaRPr sz="1200" dirty="0">
              <a:latin typeface="Montserrat Medium" panose="00000600000000000000" pitchFamily="2" charset="0"/>
              <a:cs typeface="Calibri"/>
            </a:endParaRPr>
          </a:p>
          <a:p>
            <a:pPr marL="12700" marR="5080" algn="ctr">
              <a:lnSpc>
                <a:spcPct val="116700"/>
              </a:lnSpc>
              <a:spcBef>
                <a:spcPts val="409"/>
              </a:spcBef>
            </a:pPr>
            <a:r>
              <a:rPr sz="1000" dirty="0">
                <a:solidFill>
                  <a:srgbClr val="77787B"/>
                </a:solidFill>
                <a:latin typeface="Montserrat "/>
                <a:cs typeface="Verdana"/>
              </a:rPr>
              <a:t>Text of the printing and typesetting  five centuries, loremandremaining  essentially unchanged.</a:t>
            </a:r>
            <a:endParaRPr sz="1000" dirty="0">
              <a:latin typeface="Montserrat "/>
              <a:cs typeface="Verdana"/>
            </a:endParaRPr>
          </a:p>
        </p:txBody>
      </p:sp>
      <p:sp>
        <p:nvSpPr>
          <p:cNvPr id="11" name="Rectangle 10">
            <a:extLst>
              <a:ext uri="{FF2B5EF4-FFF2-40B4-BE49-F238E27FC236}">
                <a16:creationId xmlns:a16="http://schemas.microsoft.com/office/drawing/2014/main" id="{50F063F7-FC62-2945-8566-F03D1763B4C4}"/>
              </a:ext>
            </a:extLst>
          </p:cNvPr>
          <p:cNvSpPr/>
          <p:nvPr/>
        </p:nvSpPr>
        <p:spPr>
          <a:xfrm>
            <a:off x="1" y="0"/>
            <a:ext cx="2391226" cy="4882080"/>
          </a:xfrm>
          <a:prstGeom prst="rect">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IMAGE</a:t>
            </a:r>
          </a:p>
        </p:txBody>
      </p:sp>
      <p:sp>
        <p:nvSpPr>
          <p:cNvPr id="12" name="Rectangle 11">
            <a:extLst>
              <a:ext uri="{FF2B5EF4-FFF2-40B4-BE49-F238E27FC236}">
                <a16:creationId xmlns:a16="http://schemas.microsoft.com/office/drawing/2014/main" id="{E4DCC21E-2367-B548-AAD1-C1C8ED6F52FE}"/>
              </a:ext>
            </a:extLst>
          </p:cNvPr>
          <p:cNvSpPr/>
          <p:nvPr/>
        </p:nvSpPr>
        <p:spPr>
          <a:xfrm>
            <a:off x="5351730" y="0"/>
            <a:ext cx="2343650" cy="3108886"/>
          </a:xfrm>
          <a:prstGeom prst="rect">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IMAGE</a:t>
            </a:r>
          </a:p>
        </p:txBody>
      </p:sp>
      <p:sp>
        <p:nvSpPr>
          <p:cNvPr id="13" name="Rectangle 12">
            <a:extLst>
              <a:ext uri="{FF2B5EF4-FFF2-40B4-BE49-F238E27FC236}">
                <a16:creationId xmlns:a16="http://schemas.microsoft.com/office/drawing/2014/main" id="{DDEB881F-C53F-8145-B88D-237884D5EEC9}"/>
              </a:ext>
            </a:extLst>
          </p:cNvPr>
          <p:cNvSpPr/>
          <p:nvPr/>
        </p:nvSpPr>
        <p:spPr>
          <a:xfrm>
            <a:off x="2665955" y="0"/>
            <a:ext cx="2343650" cy="3592366"/>
          </a:xfrm>
          <a:prstGeom prst="rect">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IMAGE</a:t>
            </a:r>
          </a:p>
        </p:txBody>
      </p:sp>
      <p:sp>
        <p:nvSpPr>
          <p:cNvPr id="14" name="object 13">
            <a:extLst>
              <a:ext uri="{FF2B5EF4-FFF2-40B4-BE49-F238E27FC236}">
                <a16:creationId xmlns:a16="http://schemas.microsoft.com/office/drawing/2014/main" id="{FE4D1BE5-938D-1D42-8AF8-DDAF0A7BBEA8}"/>
              </a:ext>
            </a:extLst>
          </p:cNvPr>
          <p:cNvSpPr txBox="1"/>
          <p:nvPr/>
        </p:nvSpPr>
        <p:spPr>
          <a:xfrm>
            <a:off x="5376150" y="3160292"/>
            <a:ext cx="2343649" cy="864147"/>
          </a:xfrm>
          <a:prstGeom prst="rect">
            <a:avLst/>
          </a:prstGeom>
        </p:spPr>
        <p:txBody>
          <a:bodyPr vert="horz" wrap="square" lIns="0" tIns="105410" rIns="0" bIns="0" rtlCol="0">
            <a:spAutoFit/>
          </a:bodyPr>
          <a:lstStyle/>
          <a:p>
            <a:pPr marL="12700" algn="ctr">
              <a:lnSpc>
                <a:spcPct val="100000"/>
              </a:lnSpc>
              <a:spcBef>
                <a:spcPts val="830"/>
              </a:spcBef>
            </a:pPr>
            <a:r>
              <a:rPr sz="1200" dirty="0">
                <a:solidFill>
                  <a:srgbClr val="006CAF"/>
                </a:solidFill>
                <a:latin typeface="Montserrat Medium" panose="00000600000000000000" pitchFamily="2" charset="0"/>
                <a:cs typeface="Calibri"/>
              </a:rPr>
              <a:t>LOREM IPSUM TEXT</a:t>
            </a:r>
            <a:endParaRPr sz="1200" dirty="0">
              <a:latin typeface="Montserrat Medium" panose="00000600000000000000" pitchFamily="2" charset="0"/>
              <a:cs typeface="Calibri"/>
            </a:endParaRPr>
          </a:p>
          <a:p>
            <a:pPr marL="12700" marR="5080" algn="ctr">
              <a:lnSpc>
                <a:spcPct val="116700"/>
              </a:lnSpc>
              <a:spcBef>
                <a:spcPts val="409"/>
              </a:spcBef>
            </a:pPr>
            <a:r>
              <a:rPr sz="1000" dirty="0">
                <a:solidFill>
                  <a:srgbClr val="77787B"/>
                </a:solidFill>
                <a:latin typeface="Montserrat "/>
                <a:cs typeface="Verdana"/>
              </a:rPr>
              <a:t>Text of the printing and typesetting  five centuries, loremandremaining  essentially unchanged.</a:t>
            </a:r>
            <a:endParaRPr sz="1000" dirty="0">
              <a:latin typeface="Montserrat "/>
              <a:cs typeface="Verdana"/>
            </a:endParaRPr>
          </a:p>
        </p:txBody>
      </p:sp>
    </p:spTree>
    <p:extLst>
      <p:ext uri="{BB962C8B-B14F-4D97-AF65-F5344CB8AC3E}">
        <p14:creationId xmlns:p14="http://schemas.microsoft.com/office/powerpoint/2010/main" val="396741375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D66E21AC-4356-6D46-A4A4-73DBDC73D870}"/>
              </a:ext>
            </a:extLst>
          </p:cNvPr>
          <p:cNvSpPr>
            <a:spLocks noGrp="1"/>
          </p:cNvSpPr>
          <p:nvPr>
            <p:ph type="sldNum" sz="quarter" idx="12"/>
          </p:nvPr>
        </p:nvSpPr>
        <p:spPr/>
        <p:txBody>
          <a:bodyPr/>
          <a:lstStyle/>
          <a:p>
            <a:fld id="{303A093A-7E6B-5C40-AA0D-E47B16434F1F}" type="slidenum">
              <a:rPr lang="en-US" smtClean="0"/>
              <a:pPr/>
              <a:t>8</a:t>
            </a:fld>
            <a:endParaRPr lang="en-US" dirty="0"/>
          </a:p>
        </p:txBody>
      </p:sp>
      <p:sp>
        <p:nvSpPr>
          <p:cNvPr id="4" name="object 2">
            <a:extLst>
              <a:ext uri="{FF2B5EF4-FFF2-40B4-BE49-F238E27FC236}">
                <a16:creationId xmlns:a16="http://schemas.microsoft.com/office/drawing/2014/main" id="{57B902B8-9685-C34A-A3AA-DA4821A8BD45}"/>
              </a:ext>
            </a:extLst>
          </p:cNvPr>
          <p:cNvSpPr/>
          <p:nvPr/>
        </p:nvSpPr>
        <p:spPr>
          <a:xfrm>
            <a:off x="5801867" y="0"/>
            <a:ext cx="832485" cy="5981065"/>
          </a:xfrm>
          <a:custGeom>
            <a:avLst/>
            <a:gdLst/>
            <a:ahLst/>
            <a:cxnLst/>
            <a:rect l="l" t="t" r="r" b="b"/>
            <a:pathLst>
              <a:path w="832484" h="5981065">
                <a:moveTo>
                  <a:pt x="0" y="5980620"/>
                </a:moveTo>
                <a:lnTo>
                  <a:pt x="832104" y="5980620"/>
                </a:lnTo>
                <a:lnTo>
                  <a:pt x="832104" y="0"/>
                </a:lnTo>
                <a:lnTo>
                  <a:pt x="0" y="0"/>
                </a:lnTo>
                <a:lnTo>
                  <a:pt x="0" y="5980620"/>
                </a:lnTo>
                <a:close/>
              </a:path>
            </a:pathLst>
          </a:custGeom>
          <a:solidFill>
            <a:srgbClr val="FF7949"/>
          </a:solidFill>
        </p:spPr>
        <p:txBody>
          <a:bodyPr wrap="square" lIns="0" tIns="0" rIns="0" bIns="0" rtlCol="0"/>
          <a:lstStyle/>
          <a:p>
            <a:endParaRPr/>
          </a:p>
        </p:txBody>
      </p:sp>
      <p:sp>
        <p:nvSpPr>
          <p:cNvPr id="5" name="object 6">
            <a:extLst>
              <a:ext uri="{FF2B5EF4-FFF2-40B4-BE49-F238E27FC236}">
                <a16:creationId xmlns:a16="http://schemas.microsoft.com/office/drawing/2014/main" id="{86837F85-4E47-4440-B871-4B9C16841320}"/>
              </a:ext>
            </a:extLst>
          </p:cNvPr>
          <p:cNvSpPr txBox="1"/>
          <p:nvPr/>
        </p:nvSpPr>
        <p:spPr>
          <a:xfrm>
            <a:off x="6876986" y="2453193"/>
            <a:ext cx="4605576" cy="3555203"/>
          </a:xfrm>
          <a:prstGeom prst="rect">
            <a:avLst/>
          </a:prstGeom>
        </p:spPr>
        <p:txBody>
          <a:bodyPr vert="horz" wrap="square" lIns="0" tIns="113664" rIns="0" bIns="0" rtlCol="0">
            <a:spAutoFit/>
          </a:bodyPr>
          <a:lstStyle/>
          <a:p>
            <a:pPr marL="12700">
              <a:lnSpc>
                <a:spcPct val="100000"/>
              </a:lnSpc>
              <a:spcBef>
                <a:spcPts val="894"/>
              </a:spcBef>
            </a:pPr>
            <a:r>
              <a:rPr sz="1400" dirty="0">
                <a:solidFill>
                  <a:srgbClr val="006CAF"/>
                </a:solidFill>
                <a:latin typeface="Montserrat Medium" panose="00000600000000000000" pitchFamily="2" charset="0"/>
                <a:cs typeface="Calibri"/>
              </a:rPr>
              <a:t>LOREM IPSUM TEXT</a:t>
            </a:r>
            <a:endParaRPr sz="1400" dirty="0">
              <a:latin typeface="Montserrat Medium" panose="00000600000000000000" pitchFamily="2" charset="0"/>
              <a:cs typeface="Calibri"/>
            </a:endParaRPr>
          </a:p>
          <a:p>
            <a:pPr marL="12700" marR="5080">
              <a:lnSpc>
                <a:spcPct val="116700"/>
              </a:lnSpc>
              <a:spcBef>
                <a:spcPts val="370"/>
              </a:spcBef>
            </a:pPr>
            <a:r>
              <a:rPr sz="1000" dirty="0">
                <a:solidFill>
                  <a:srgbClr val="77787B"/>
                </a:solidFill>
                <a:latin typeface="Montserrat "/>
                <a:cs typeface="Verdana"/>
              </a:rPr>
              <a:t>Lorem Ipsum is simply dummy text of the printing and typesetting five  centuries, but also typesetting, remaining essentially unchanged.</a:t>
            </a:r>
            <a:endParaRPr sz="1000" dirty="0">
              <a:latin typeface="Montserrat "/>
              <a:cs typeface="Verdana"/>
            </a:endParaRPr>
          </a:p>
          <a:p>
            <a:pPr>
              <a:lnSpc>
                <a:spcPct val="100000"/>
              </a:lnSpc>
            </a:pPr>
            <a:endParaRPr sz="1300" dirty="0">
              <a:latin typeface="Montserrat "/>
              <a:cs typeface="Times New Roman"/>
            </a:endParaRPr>
          </a:p>
          <a:p>
            <a:pPr marL="12700">
              <a:lnSpc>
                <a:spcPct val="100000"/>
              </a:lnSpc>
              <a:spcBef>
                <a:spcPts val="894"/>
              </a:spcBef>
            </a:pPr>
            <a:r>
              <a:rPr lang="en-IN" sz="1400" dirty="0">
                <a:solidFill>
                  <a:srgbClr val="006CAF"/>
                </a:solidFill>
                <a:latin typeface="Montserrat Medium" panose="00000600000000000000" pitchFamily="2" charset="0"/>
                <a:cs typeface="Calibri"/>
              </a:rPr>
              <a:t>LOREM IPSUM TEXT</a:t>
            </a:r>
            <a:endParaRPr lang="en-IN" sz="1400" dirty="0">
              <a:latin typeface="Montserrat Medium" panose="00000600000000000000" pitchFamily="2" charset="0"/>
              <a:cs typeface="Calibri"/>
            </a:endParaRPr>
          </a:p>
          <a:p>
            <a:pPr marL="12700" marR="5080">
              <a:lnSpc>
                <a:spcPct val="116700"/>
              </a:lnSpc>
              <a:spcBef>
                <a:spcPts val="370"/>
              </a:spcBef>
            </a:pPr>
            <a:r>
              <a:rPr sz="1000" dirty="0">
                <a:solidFill>
                  <a:srgbClr val="77787B"/>
                </a:solidFill>
                <a:latin typeface="Montserrat "/>
                <a:cs typeface="Verdana"/>
              </a:rPr>
              <a:t>Lorem Ipsum is simply dummy text of the printing and typesetting five  centuries, but also typesetting, remaining essentially unchanged.</a:t>
            </a:r>
            <a:endParaRPr sz="1000" dirty="0">
              <a:latin typeface="Montserrat "/>
              <a:cs typeface="Verdana"/>
            </a:endParaRPr>
          </a:p>
          <a:p>
            <a:pPr>
              <a:lnSpc>
                <a:spcPct val="100000"/>
              </a:lnSpc>
            </a:pPr>
            <a:endParaRPr sz="1300" dirty="0">
              <a:latin typeface="Montserrat "/>
              <a:cs typeface="Times New Roman"/>
            </a:endParaRPr>
          </a:p>
          <a:p>
            <a:pPr marL="12700">
              <a:lnSpc>
                <a:spcPct val="100000"/>
              </a:lnSpc>
              <a:spcBef>
                <a:spcPts val="894"/>
              </a:spcBef>
            </a:pPr>
            <a:r>
              <a:rPr lang="en-IN" sz="1400" dirty="0">
                <a:solidFill>
                  <a:srgbClr val="006CAF"/>
                </a:solidFill>
                <a:latin typeface="Montserrat Medium" panose="00000600000000000000" pitchFamily="2" charset="0"/>
                <a:cs typeface="Calibri"/>
              </a:rPr>
              <a:t>LOREM IPSUM TEXT</a:t>
            </a:r>
            <a:endParaRPr lang="en-IN" sz="1400" dirty="0">
              <a:latin typeface="Montserrat Medium" panose="00000600000000000000" pitchFamily="2" charset="0"/>
              <a:cs typeface="Calibri"/>
            </a:endParaRPr>
          </a:p>
          <a:p>
            <a:pPr marL="12700" marR="5080">
              <a:lnSpc>
                <a:spcPct val="116700"/>
              </a:lnSpc>
              <a:spcBef>
                <a:spcPts val="370"/>
              </a:spcBef>
            </a:pPr>
            <a:r>
              <a:rPr sz="1000" dirty="0">
                <a:solidFill>
                  <a:srgbClr val="77787B"/>
                </a:solidFill>
                <a:latin typeface="Montserrat "/>
                <a:cs typeface="Verdana"/>
              </a:rPr>
              <a:t>Lorem Ipsum is simply dummy text of the printing and typesetting five  centuries, but also typesetting, remaining essentially unchanged.</a:t>
            </a:r>
            <a:endParaRPr sz="1000" dirty="0">
              <a:latin typeface="Montserrat "/>
              <a:cs typeface="Verdana"/>
            </a:endParaRPr>
          </a:p>
          <a:p>
            <a:pPr>
              <a:lnSpc>
                <a:spcPct val="100000"/>
              </a:lnSpc>
            </a:pPr>
            <a:endParaRPr sz="1300" dirty="0">
              <a:latin typeface="Montserrat "/>
              <a:cs typeface="Times New Roman"/>
            </a:endParaRPr>
          </a:p>
          <a:p>
            <a:pPr marL="12700">
              <a:lnSpc>
                <a:spcPct val="100000"/>
              </a:lnSpc>
              <a:spcBef>
                <a:spcPts val="894"/>
              </a:spcBef>
            </a:pPr>
            <a:r>
              <a:rPr lang="en-IN" sz="1400" dirty="0">
                <a:solidFill>
                  <a:srgbClr val="006CAF"/>
                </a:solidFill>
                <a:latin typeface="Montserrat Medium" panose="00000600000000000000" pitchFamily="2" charset="0"/>
                <a:cs typeface="Calibri"/>
              </a:rPr>
              <a:t>LOREM IPSUM TEXT</a:t>
            </a:r>
            <a:endParaRPr lang="en-IN" sz="1400" dirty="0">
              <a:latin typeface="Montserrat Medium" panose="00000600000000000000" pitchFamily="2" charset="0"/>
              <a:cs typeface="Calibri"/>
            </a:endParaRPr>
          </a:p>
          <a:p>
            <a:pPr marL="12700" marR="5080">
              <a:lnSpc>
                <a:spcPct val="116700"/>
              </a:lnSpc>
              <a:spcBef>
                <a:spcPts val="370"/>
              </a:spcBef>
            </a:pPr>
            <a:r>
              <a:rPr sz="1000" dirty="0">
                <a:solidFill>
                  <a:srgbClr val="77787B"/>
                </a:solidFill>
                <a:latin typeface="Montserrat "/>
                <a:cs typeface="Verdana"/>
              </a:rPr>
              <a:t>Lorem Ipsum is simply dummy text of the printing and typesetting five  centuries, but also typesetting, remaining essentially unchanged.</a:t>
            </a:r>
            <a:endParaRPr sz="1000" dirty="0">
              <a:latin typeface="Montserrat "/>
              <a:cs typeface="Verdana"/>
            </a:endParaRPr>
          </a:p>
        </p:txBody>
      </p:sp>
      <p:sp>
        <p:nvSpPr>
          <p:cNvPr id="6" name="object 7">
            <a:extLst>
              <a:ext uri="{FF2B5EF4-FFF2-40B4-BE49-F238E27FC236}">
                <a16:creationId xmlns:a16="http://schemas.microsoft.com/office/drawing/2014/main" id="{997C6045-67DA-7948-8FE3-BFA62C89322C}"/>
              </a:ext>
            </a:extLst>
          </p:cNvPr>
          <p:cNvSpPr/>
          <p:nvPr/>
        </p:nvSpPr>
        <p:spPr>
          <a:xfrm>
            <a:off x="6902386" y="2255542"/>
            <a:ext cx="485775" cy="0"/>
          </a:xfrm>
          <a:custGeom>
            <a:avLst/>
            <a:gdLst/>
            <a:ahLst/>
            <a:cxnLst/>
            <a:rect l="l" t="t" r="r" b="b"/>
            <a:pathLst>
              <a:path w="485775">
                <a:moveTo>
                  <a:pt x="0" y="0"/>
                </a:moveTo>
                <a:lnTo>
                  <a:pt x="485648" y="0"/>
                </a:lnTo>
              </a:path>
            </a:pathLst>
          </a:custGeom>
          <a:ln w="25400">
            <a:solidFill>
              <a:srgbClr val="019BE0"/>
            </a:solidFill>
          </a:ln>
        </p:spPr>
        <p:txBody>
          <a:bodyPr wrap="square" lIns="0" tIns="0" rIns="0" bIns="0" rtlCol="0"/>
          <a:lstStyle/>
          <a:p>
            <a:endParaRPr/>
          </a:p>
        </p:txBody>
      </p:sp>
      <p:sp>
        <p:nvSpPr>
          <p:cNvPr id="7" name="TextBox 6">
            <a:extLst>
              <a:ext uri="{FF2B5EF4-FFF2-40B4-BE49-F238E27FC236}">
                <a16:creationId xmlns:a16="http://schemas.microsoft.com/office/drawing/2014/main" id="{D5622E3A-C516-E74C-9787-0C8FBAF01B76}"/>
              </a:ext>
            </a:extLst>
          </p:cNvPr>
          <p:cNvSpPr txBox="1"/>
          <p:nvPr/>
        </p:nvSpPr>
        <p:spPr>
          <a:xfrm>
            <a:off x="6788494" y="1623750"/>
            <a:ext cx="3656488" cy="492443"/>
          </a:xfrm>
          <a:prstGeom prst="rect">
            <a:avLst/>
          </a:prstGeom>
          <a:noFill/>
        </p:spPr>
        <p:txBody>
          <a:bodyPr wrap="square" rtlCol="0">
            <a:spAutoFit/>
          </a:bodyPr>
          <a:lstStyle/>
          <a:p>
            <a:r>
              <a:rPr lang="en-IN" sz="2600" dirty="0">
                <a:solidFill>
                  <a:srgbClr val="808285"/>
                </a:solidFill>
                <a:latin typeface="Montserrat "/>
              </a:rPr>
              <a:t>IMAGE &amp; </a:t>
            </a:r>
            <a:r>
              <a:rPr lang="en-IN" sz="2600" dirty="0">
                <a:solidFill>
                  <a:srgbClr val="0D73B3"/>
                </a:solidFill>
                <a:latin typeface="Montserrat "/>
              </a:rPr>
              <a:t>TEXT</a:t>
            </a:r>
          </a:p>
        </p:txBody>
      </p:sp>
      <p:pic>
        <p:nvPicPr>
          <p:cNvPr id="8" name="Graphic 7">
            <a:extLst>
              <a:ext uri="{FF2B5EF4-FFF2-40B4-BE49-F238E27FC236}">
                <a16:creationId xmlns:a16="http://schemas.microsoft.com/office/drawing/2014/main" id="{905CDC17-9C7B-C94A-8462-E353A4EF6ABD}"/>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096000" y="4512953"/>
            <a:ext cx="233159" cy="314765"/>
          </a:xfrm>
          <a:prstGeom prst="rect">
            <a:avLst/>
          </a:prstGeom>
        </p:spPr>
      </p:pic>
      <p:pic>
        <p:nvPicPr>
          <p:cNvPr id="9" name="Graphic 8">
            <a:extLst>
              <a:ext uri="{FF2B5EF4-FFF2-40B4-BE49-F238E27FC236}">
                <a16:creationId xmlns:a16="http://schemas.microsoft.com/office/drawing/2014/main" id="{FAB4BAB5-14BE-D54B-B683-AB52B13EB608}"/>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044502" y="2692414"/>
            <a:ext cx="323798" cy="297894"/>
          </a:xfrm>
          <a:prstGeom prst="rect">
            <a:avLst/>
          </a:prstGeom>
        </p:spPr>
      </p:pic>
      <p:pic>
        <p:nvPicPr>
          <p:cNvPr id="10" name="Graphic 9">
            <a:extLst>
              <a:ext uri="{FF2B5EF4-FFF2-40B4-BE49-F238E27FC236}">
                <a16:creationId xmlns:a16="http://schemas.microsoft.com/office/drawing/2014/main" id="{2882268C-0D53-7441-B8FC-8ABE1C4752D0}"/>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6043777" y="3622123"/>
            <a:ext cx="317475" cy="317475"/>
          </a:xfrm>
          <a:prstGeom prst="rect">
            <a:avLst/>
          </a:prstGeom>
        </p:spPr>
      </p:pic>
      <p:pic>
        <p:nvPicPr>
          <p:cNvPr id="11" name="Graphic 10">
            <a:extLst>
              <a:ext uri="{FF2B5EF4-FFF2-40B4-BE49-F238E27FC236}">
                <a16:creationId xmlns:a16="http://schemas.microsoft.com/office/drawing/2014/main" id="{63A667EB-9DCD-6445-A69D-970F8D18D64F}"/>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6044502" y="5401074"/>
            <a:ext cx="281648" cy="281648"/>
          </a:xfrm>
          <a:prstGeom prst="rect">
            <a:avLst/>
          </a:prstGeom>
        </p:spPr>
      </p:pic>
      <p:sp>
        <p:nvSpPr>
          <p:cNvPr id="3" name="Rectangle 2">
            <a:extLst>
              <a:ext uri="{FF2B5EF4-FFF2-40B4-BE49-F238E27FC236}">
                <a16:creationId xmlns:a16="http://schemas.microsoft.com/office/drawing/2014/main" id="{A1668017-C217-0648-9FD0-E562C693DE78}"/>
              </a:ext>
            </a:extLst>
          </p:cNvPr>
          <p:cNvSpPr/>
          <p:nvPr/>
        </p:nvSpPr>
        <p:spPr>
          <a:xfrm>
            <a:off x="0" y="0"/>
            <a:ext cx="5801867" cy="5981065"/>
          </a:xfrm>
          <a:prstGeom prst="rect">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E12AE318-F91F-1741-B7A9-6A29B90618C5}"/>
              </a:ext>
            </a:extLst>
          </p:cNvPr>
          <p:cNvSpPr txBox="1"/>
          <p:nvPr/>
        </p:nvSpPr>
        <p:spPr>
          <a:xfrm>
            <a:off x="2315843" y="2741640"/>
            <a:ext cx="2243138" cy="523220"/>
          </a:xfrm>
          <a:prstGeom prst="rect">
            <a:avLst/>
          </a:prstGeom>
          <a:noFill/>
        </p:spPr>
        <p:txBody>
          <a:bodyPr wrap="square" rtlCol="0">
            <a:spAutoFit/>
          </a:bodyPr>
          <a:lstStyle/>
          <a:p>
            <a:r>
              <a:rPr lang="en-GB" sz="2800" dirty="0"/>
              <a:t>IMAGE</a:t>
            </a:r>
          </a:p>
        </p:txBody>
      </p:sp>
    </p:spTree>
    <p:extLst>
      <p:ext uri="{BB962C8B-B14F-4D97-AF65-F5344CB8AC3E}">
        <p14:creationId xmlns:p14="http://schemas.microsoft.com/office/powerpoint/2010/main" val="422835366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CCD1AD75-A226-B244-AA59-D02EBD0B7732}"/>
              </a:ext>
            </a:extLst>
          </p:cNvPr>
          <p:cNvSpPr>
            <a:spLocks noGrp="1"/>
          </p:cNvSpPr>
          <p:nvPr>
            <p:ph type="sldNum" sz="quarter" idx="12"/>
          </p:nvPr>
        </p:nvSpPr>
        <p:spPr/>
        <p:txBody>
          <a:bodyPr/>
          <a:lstStyle/>
          <a:p>
            <a:fld id="{303A093A-7E6B-5C40-AA0D-E47B16434F1F}" type="slidenum">
              <a:rPr lang="en-US" smtClean="0"/>
              <a:pPr/>
              <a:t>9</a:t>
            </a:fld>
            <a:endParaRPr lang="en-US" dirty="0"/>
          </a:p>
        </p:txBody>
      </p:sp>
      <p:pic>
        <p:nvPicPr>
          <p:cNvPr id="4" name="Picture 3" descr="A picture containing outdoor, light, traffic, driving&#10;&#10;Description automatically generated">
            <a:extLst>
              <a:ext uri="{FF2B5EF4-FFF2-40B4-BE49-F238E27FC236}">
                <a16:creationId xmlns:a16="http://schemas.microsoft.com/office/drawing/2014/main" id="{1808F1BD-CBBE-ED48-BA57-C18EB55CBF27}"/>
              </a:ext>
            </a:extLst>
          </p:cNvPr>
          <p:cNvPicPr>
            <a:picLocks noChangeAspect="1"/>
          </p:cNvPicPr>
          <p:nvPr/>
        </p:nvPicPr>
        <p:blipFill rotWithShape="1">
          <a:blip r:embed="rId2"/>
          <a:srcRect b="15667"/>
          <a:stretch/>
        </p:blipFill>
        <p:spPr>
          <a:xfrm>
            <a:off x="0" y="0"/>
            <a:ext cx="12192000" cy="6858000"/>
          </a:xfrm>
          <a:prstGeom prst="rect">
            <a:avLst/>
          </a:prstGeom>
        </p:spPr>
      </p:pic>
      <p:sp>
        <p:nvSpPr>
          <p:cNvPr id="8" name="Title 1">
            <a:extLst>
              <a:ext uri="{FF2B5EF4-FFF2-40B4-BE49-F238E27FC236}">
                <a16:creationId xmlns:a16="http://schemas.microsoft.com/office/drawing/2014/main" id="{83924A92-2228-E04A-8D7D-D85E84A13A6F}"/>
              </a:ext>
            </a:extLst>
          </p:cNvPr>
          <p:cNvSpPr txBox="1">
            <a:spLocks/>
          </p:cNvSpPr>
          <p:nvPr/>
        </p:nvSpPr>
        <p:spPr>
          <a:xfrm>
            <a:off x="411382" y="3105598"/>
            <a:ext cx="3426327" cy="1563383"/>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4800" dirty="0">
                <a:solidFill>
                  <a:srgbClr val="FF7949"/>
                </a:solidFill>
                <a:latin typeface="Montserrat Medium" pitchFamily="2" charset="77"/>
              </a:rPr>
              <a:t>BREAK SLIDE</a:t>
            </a:r>
          </a:p>
        </p:txBody>
      </p:sp>
      <p:cxnSp>
        <p:nvCxnSpPr>
          <p:cNvPr id="10" name="Straight Connector 9">
            <a:extLst>
              <a:ext uri="{FF2B5EF4-FFF2-40B4-BE49-F238E27FC236}">
                <a16:creationId xmlns:a16="http://schemas.microsoft.com/office/drawing/2014/main" id="{F2C86615-8224-2F40-A832-FD4F9AC471B7}"/>
              </a:ext>
            </a:extLst>
          </p:cNvPr>
          <p:cNvCxnSpPr/>
          <p:nvPr/>
        </p:nvCxnSpPr>
        <p:spPr>
          <a:xfrm>
            <a:off x="711599" y="2840182"/>
            <a:ext cx="2973709" cy="0"/>
          </a:xfrm>
          <a:prstGeom prst="line">
            <a:avLst/>
          </a:prstGeom>
        </p:spPr>
        <p:style>
          <a:lnRef idx="1">
            <a:schemeClr val="accent2"/>
          </a:lnRef>
          <a:fillRef idx="0">
            <a:schemeClr val="accent2"/>
          </a:fillRef>
          <a:effectRef idx="0">
            <a:schemeClr val="accent2"/>
          </a:effectRef>
          <a:fontRef idx="minor">
            <a:schemeClr val="tx1"/>
          </a:fontRef>
        </p:style>
      </p:cxnSp>
      <p:cxnSp>
        <p:nvCxnSpPr>
          <p:cNvPr id="11" name="Straight Connector 10">
            <a:extLst>
              <a:ext uri="{FF2B5EF4-FFF2-40B4-BE49-F238E27FC236}">
                <a16:creationId xmlns:a16="http://schemas.microsoft.com/office/drawing/2014/main" id="{570DDE8E-74B1-F64E-AC1A-C700EF948138}"/>
              </a:ext>
            </a:extLst>
          </p:cNvPr>
          <p:cNvCxnSpPr/>
          <p:nvPr/>
        </p:nvCxnSpPr>
        <p:spPr>
          <a:xfrm>
            <a:off x="711599" y="4668981"/>
            <a:ext cx="2973709" cy="0"/>
          </a:xfrm>
          <a:prstGeom prst="line">
            <a:avLst/>
          </a:prstGeom>
        </p:spPr>
        <p:style>
          <a:lnRef idx="1">
            <a:schemeClr val="accent2"/>
          </a:lnRef>
          <a:fillRef idx="0">
            <a:schemeClr val="accent2"/>
          </a:fillRef>
          <a:effectRef idx="0">
            <a:schemeClr val="accent2"/>
          </a:effectRef>
          <a:fontRef idx="minor">
            <a:schemeClr val="tx1"/>
          </a:fontRef>
        </p:style>
      </p:cxnSp>
      <p:pic>
        <p:nvPicPr>
          <p:cNvPr id="13" name="Picture 12" descr="A picture containing drawing, light&#10;&#10;Description automatically generated">
            <a:extLst>
              <a:ext uri="{FF2B5EF4-FFF2-40B4-BE49-F238E27FC236}">
                <a16:creationId xmlns:a16="http://schemas.microsoft.com/office/drawing/2014/main" id="{629CE78A-C547-0C4E-9F0E-25CC280E662D}"/>
              </a:ext>
            </a:extLst>
          </p:cNvPr>
          <p:cNvPicPr>
            <a:picLocks noChangeAspect="1"/>
          </p:cNvPicPr>
          <p:nvPr/>
        </p:nvPicPr>
        <p:blipFill>
          <a:blip r:embed="rId3"/>
          <a:stretch>
            <a:fillRect/>
          </a:stretch>
        </p:blipFill>
        <p:spPr>
          <a:xfrm>
            <a:off x="9296403" y="277091"/>
            <a:ext cx="2327562" cy="2327562"/>
          </a:xfrm>
          <a:prstGeom prst="rect">
            <a:avLst/>
          </a:prstGeom>
        </p:spPr>
      </p:pic>
    </p:spTree>
    <p:extLst>
      <p:ext uri="{BB962C8B-B14F-4D97-AF65-F5344CB8AC3E}">
        <p14:creationId xmlns:p14="http://schemas.microsoft.com/office/powerpoint/2010/main" val="4210249887"/>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ANS Powerpoint Template" id="{BE5A7B73-6F9F-0147-B168-FBBA968AE1FA}" vid="{58800B66-80B7-704B-A6B7-6F7424F24402}"/>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268</TotalTime>
  <Words>1416</Words>
  <Application>Microsoft Macintosh PowerPoint</Application>
  <PresentationFormat>Widescreen</PresentationFormat>
  <Paragraphs>207</Paragraphs>
  <Slides>16</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16</vt:i4>
      </vt:variant>
    </vt:vector>
  </HeadingPairs>
  <TitlesOfParts>
    <vt:vector size="23" baseType="lpstr">
      <vt:lpstr>Montserrat </vt:lpstr>
      <vt:lpstr>Montserrat Medium</vt:lpstr>
      <vt:lpstr>Calibri Light</vt:lpstr>
      <vt:lpstr>Montserrat</vt:lpstr>
      <vt:lpstr>Calibri</vt:lpstr>
      <vt:lpstr>Arial</vt:lpstr>
      <vt:lpstr>Office Theme</vt:lpstr>
      <vt:lpstr>TITLE</vt:lpstr>
      <vt:lpstr>PowerPoint Presentation</vt:lpstr>
      <vt:lpstr>PowerPoint Presentation</vt:lpstr>
      <vt:lpstr>ANS PROPOSITION RECOMMENDATIONS/SUMMARY</vt:lpstr>
      <vt:lpstr>PowerPoint Presentation</vt:lpstr>
      <vt:lpstr>PowerPoint Presentation</vt:lpstr>
      <vt:lpstr>PowerPoint Presentation</vt:lpstr>
      <vt:lpstr>PowerPoint Presentation</vt:lpstr>
      <vt:lpstr>PowerPoint Presentation</vt:lpstr>
      <vt:lpstr>PowerPoint Presentation</vt:lpstr>
      <vt:lpstr>COMPANY TIME-LINE</vt:lpstr>
      <vt:lpstr>TABLE SLIDE</vt:lpstr>
      <vt:lpstr>INFOGRAPHIC SLIDE</vt:lpstr>
      <vt:lpstr>COMPANY ROADMAP</vt:lpstr>
      <vt:lpstr>COMPANY PROCESS</vt:lpstr>
      <vt:lpstr>THANK YOU!</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TITLE</dc:title>
  <dc:creator>Hayley Louise</dc:creator>
  <cp:lastModifiedBy>Hayley Louise</cp:lastModifiedBy>
  <cp:revision>5</cp:revision>
  <dcterms:created xsi:type="dcterms:W3CDTF">2019-12-09T11:13:38Z</dcterms:created>
  <dcterms:modified xsi:type="dcterms:W3CDTF">2019-12-09T15:56:22Z</dcterms:modified>
</cp:coreProperties>
</file>